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C12430-E360-4C64-AB6D-44FF769E1E34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6F663B9-966B-4E3E-B847-2E20FB6B08F5}">
      <dgm:prSet phldrT="[Text]"/>
      <dgm:spPr/>
      <dgm:t>
        <a:bodyPr/>
        <a:lstStyle/>
        <a:p>
          <a:r>
            <a:rPr lang="en-US" dirty="0" smtClean="0"/>
            <a:t> 1</a:t>
          </a:r>
          <a:endParaRPr lang="en-US" dirty="0"/>
        </a:p>
      </dgm:t>
    </dgm:pt>
    <dgm:pt modelId="{DBC827EC-0E92-432A-83E7-2B84BB5B5E17}" type="parTrans" cxnId="{E0A9BE7A-F0C1-463F-9678-D75EC747BC5A}">
      <dgm:prSet/>
      <dgm:spPr/>
      <dgm:t>
        <a:bodyPr/>
        <a:lstStyle/>
        <a:p>
          <a:endParaRPr lang="en-US"/>
        </a:p>
      </dgm:t>
    </dgm:pt>
    <dgm:pt modelId="{024D1418-643F-4579-9EE1-E7F709B0F9B7}" type="sibTrans" cxnId="{E0A9BE7A-F0C1-463F-9678-D75EC747BC5A}">
      <dgm:prSet/>
      <dgm:spPr/>
      <dgm:t>
        <a:bodyPr/>
        <a:lstStyle/>
        <a:p>
          <a:endParaRPr lang="en-US"/>
        </a:p>
      </dgm:t>
    </dgm:pt>
    <dgm:pt modelId="{3CACF7F6-2F15-4578-A8CA-078EAF7A01FA}">
      <dgm:prSet phldrT="[Text]"/>
      <dgm:spPr/>
      <dgm:t>
        <a:bodyPr/>
        <a:lstStyle/>
        <a:p>
          <a:r>
            <a:rPr lang="en-US" dirty="0" smtClean="0"/>
            <a:t> 2</a:t>
          </a:r>
          <a:endParaRPr lang="en-US" dirty="0"/>
        </a:p>
      </dgm:t>
    </dgm:pt>
    <dgm:pt modelId="{441A1AF1-5CFD-4A17-9013-262CA01702F0}" type="parTrans" cxnId="{03F9F5B2-0F3A-40A1-88B0-E3AB0DC3B9C2}">
      <dgm:prSet/>
      <dgm:spPr/>
      <dgm:t>
        <a:bodyPr/>
        <a:lstStyle/>
        <a:p>
          <a:endParaRPr lang="en-US"/>
        </a:p>
      </dgm:t>
    </dgm:pt>
    <dgm:pt modelId="{55BF142F-7817-4F48-9426-4911E0C82414}" type="sibTrans" cxnId="{03F9F5B2-0F3A-40A1-88B0-E3AB0DC3B9C2}">
      <dgm:prSet/>
      <dgm:spPr/>
      <dgm:t>
        <a:bodyPr/>
        <a:lstStyle/>
        <a:p>
          <a:endParaRPr lang="en-US"/>
        </a:p>
      </dgm:t>
    </dgm:pt>
    <dgm:pt modelId="{BF4E8D86-3A66-4E5D-A235-0A128BE1CD74}">
      <dgm:prSet phldrT="[Text]"/>
      <dgm:spPr/>
      <dgm:t>
        <a:bodyPr/>
        <a:lstStyle/>
        <a:p>
          <a:r>
            <a:rPr lang="en-US" dirty="0" smtClean="0"/>
            <a:t> 3</a:t>
          </a:r>
          <a:endParaRPr lang="en-US" dirty="0"/>
        </a:p>
      </dgm:t>
    </dgm:pt>
    <dgm:pt modelId="{407C6B45-BF70-4941-A8A9-BF521D05F3A5}" type="parTrans" cxnId="{B2493E1D-52A6-40D4-8041-F271B74E147B}">
      <dgm:prSet/>
      <dgm:spPr/>
      <dgm:t>
        <a:bodyPr/>
        <a:lstStyle/>
        <a:p>
          <a:endParaRPr lang="en-US"/>
        </a:p>
      </dgm:t>
    </dgm:pt>
    <dgm:pt modelId="{DDA50BA2-92B9-431F-9E11-AB7C60B933F2}" type="sibTrans" cxnId="{B2493E1D-52A6-40D4-8041-F271B74E147B}">
      <dgm:prSet/>
      <dgm:spPr/>
      <dgm:t>
        <a:bodyPr/>
        <a:lstStyle/>
        <a:p>
          <a:endParaRPr lang="en-US"/>
        </a:p>
      </dgm:t>
    </dgm:pt>
    <dgm:pt modelId="{05B086D9-8CA6-425E-97B5-98DCA0DB9566}">
      <dgm:prSet phldrT="[Text]"/>
      <dgm:spPr/>
      <dgm:t>
        <a:bodyPr/>
        <a:lstStyle/>
        <a:p>
          <a:r>
            <a:rPr lang="en-US" dirty="0" smtClean="0"/>
            <a:t> 4</a:t>
          </a:r>
          <a:endParaRPr lang="en-US" dirty="0"/>
        </a:p>
      </dgm:t>
    </dgm:pt>
    <dgm:pt modelId="{9F0CEBA8-677A-43C3-8543-7AEE60358CDB}" type="parTrans" cxnId="{46643F97-7824-42D5-92DE-B3A629263A32}">
      <dgm:prSet/>
      <dgm:spPr/>
      <dgm:t>
        <a:bodyPr/>
        <a:lstStyle/>
        <a:p>
          <a:endParaRPr lang="en-US"/>
        </a:p>
      </dgm:t>
    </dgm:pt>
    <dgm:pt modelId="{0A684DAD-43B6-4D0B-988F-CBD2CC9D764B}" type="sibTrans" cxnId="{46643F97-7824-42D5-92DE-B3A629263A32}">
      <dgm:prSet/>
      <dgm:spPr/>
      <dgm:t>
        <a:bodyPr/>
        <a:lstStyle/>
        <a:p>
          <a:endParaRPr lang="en-US"/>
        </a:p>
      </dgm:t>
    </dgm:pt>
    <dgm:pt modelId="{1E76EF40-84AD-40BE-9872-C81346883D87}">
      <dgm:prSet phldrT="[Text]"/>
      <dgm:spPr/>
      <dgm:t>
        <a:bodyPr/>
        <a:lstStyle/>
        <a:p>
          <a:endParaRPr lang="en-US" dirty="0"/>
        </a:p>
      </dgm:t>
    </dgm:pt>
    <dgm:pt modelId="{728C8C33-868D-4F1A-B542-D3C37C4C5B63}" type="parTrans" cxnId="{7084A896-CBD3-440A-8898-72DC116B44FF}">
      <dgm:prSet/>
      <dgm:spPr/>
      <dgm:t>
        <a:bodyPr/>
        <a:lstStyle/>
        <a:p>
          <a:endParaRPr lang="en-US"/>
        </a:p>
      </dgm:t>
    </dgm:pt>
    <dgm:pt modelId="{C63D92D2-0359-410C-9702-5250CB8F6555}" type="sibTrans" cxnId="{7084A896-CBD3-440A-8898-72DC116B44FF}">
      <dgm:prSet/>
      <dgm:spPr/>
      <dgm:t>
        <a:bodyPr/>
        <a:lstStyle/>
        <a:p>
          <a:endParaRPr lang="en-US"/>
        </a:p>
      </dgm:t>
    </dgm:pt>
    <dgm:pt modelId="{FC37B31F-95BD-4111-BCBE-7506AFE21647}">
      <dgm:prSet phldrT="[Text]"/>
      <dgm:spPr/>
      <dgm:t>
        <a:bodyPr/>
        <a:lstStyle/>
        <a:p>
          <a:endParaRPr lang="en-US" sz="900" dirty="0"/>
        </a:p>
      </dgm:t>
    </dgm:pt>
    <dgm:pt modelId="{34B44A1D-FD49-4F72-A28A-3656EDF302AE}" type="parTrans" cxnId="{E5F54E2E-AC81-4E24-B8F3-A5E64AC13DC7}">
      <dgm:prSet/>
      <dgm:spPr/>
      <dgm:t>
        <a:bodyPr/>
        <a:lstStyle/>
        <a:p>
          <a:endParaRPr lang="en-US"/>
        </a:p>
      </dgm:t>
    </dgm:pt>
    <dgm:pt modelId="{BAD9C699-3D15-494D-9189-E0F6220C7F1B}" type="sibTrans" cxnId="{E5F54E2E-AC81-4E24-B8F3-A5E64AC13DC7}">
      <dgm:prSet/>
      <dgm:spPr/>
      <dgm:t>
        <a:bodyPr/>
        <a:lstStyle/>
        <a:p>
          <a:endParaRPr lang="en-US"/>
        </a:p>
      </dgm:t>
    </dgm:pt>
    <dgm:pt modelId="{8ABA1580-F16C-4C97-ABE5-D28B09FFE273}">
      <dgm:prSet phldrT="[Text]"/>
      <dgm:spPr/>
      <dgm:t>
        <a:bodyPr/>
        <a:lstStyle/>
        <a:p>
          <a:endParaRPr lang="en-US" sz="900" dirty="0"/>
        </a:p>
      </dgm:t>
    </dgm:pt>
    <dgm:pt modelId="{CD0B6755-7042-4C23-BB62-329465AB50EC}" type="parTrans" cxnId="{E7C06FFD-D762-42A5-9084-93ECAD8BF5D9}">
      <dgm:prSet/>
      <dgm:spPr/>
      <dgm:t>
        <a:bodyPr/>
        <a:lstStyle/>
        <a:p>
          <a:endParaRPr lang="en-US"/>
        </a:p>
      </dgm:t>
    </dgm:pt>
    <dgm:pt modelId="{258EBF8E-F096-491E-8AD4-50194A4371C2}" type="sibTrans" cxnId="{E7C06FFD-D762-42A5-9084-93ECAD8BF5D9}">
      <dgm:prSet/>
      <dgm:spPr/>
      <dgm:t>
        <a:bodyPr/>
        <a:lstStyle/>
        <a:p>
          <a:endParaRPr lang="en-US"/>
        </a:p>
      </dgm:t>
    </dgm:pt>
    <dgm:pt modelId="{5C48929B-91D5-4933-BBC7-7DDE4337ECA8}">
      <dgm:prSet phldrT="[Text]"/>
      <dgm:spPr/>
      <dgm:t>
        <a:bodyPr/>
        <a:lstStyle/>
        <a:p>
          <a:endParaRPr lang="en-US" sz="900" dirty="0"/>
        </a:p>
      </dgm:t>
    </dgm:pt>
    <dgm:pt modelId="{51C39AB9-D5A2-4BC3-884F-DC75B21F97F7}" type="sibTrans" cxnId="{676CC012-944E-48DA-9201-8B5440DA1429}">
      <dgm:prSet/>
      <dgm:spPr/>
      <dgm:t>
        <a:bodyPr/>
        <a:lstStyle/>
        <a:p>
          <a:endParaRPr lang="en-US"/>
        </a:p>
      </dgm:t>
    </dgm:pt>
    <dgm:pt modelId="{939D3663-EE15-4B08-9FBF-ECA70D272A75}" type="parTrans" cxnId="{676CC012-944E-48DA-9201-8B5440DA1429}">
      <dgm:prSet/>
      <dgm:spPr/>
      <dgm:t>
        <a:bodyPr/>
        <a:lstStyle/>
        <a:p>
          <a:endParaRPr lang="en-US"/>
        </a:p>
      </dgm:t>
    </dgm:pt>
    <dgm:pt modelId="{8CFD332D-CC78-4FD7-BBFF-BB22AEF8B104}">
      <dgm:prSet custT="1"/>
      <dgm:spPr/>
      <dgm:t>
        <a:bodyPr/>
        <a:lstStyle/>
        <a:p>
          <a:r>
            <a:rPr lang="en-US" sz="1200" b="1" dirty="0" smtClean="0"/>
            <a:t>IDENTIFY YOUR PROFESSIONAL GOALS </a:t>
          </a:r>
          <a:r>
            <a:rPr lang="en-US" sz="1200" b="1" u="sng" dirty="0" smtClean="0"/>
            <a:t>(PREP)</a:t>
          </a:r>
          <a:r>
            <a:rPr lang="en-US" sz="1200" b="1" dirty="0" smtClean="0"/>
            <a:t> AND PERSONAL GOALS</a:t>
          </a:r>
          <a:endParaRPr lang="en-US" sz="1200" b="1" dirty="0"/>
        </a:p>
      </dgm:t>
    </dgm:pt>
    <dgm:pt modelId="{3254EC43-C74F-479E-A332-05DF0A2F8ECE}" type="parTrans" cxnId="{A684F0E4-7466-4B82-AAB1-3BFE5084ECFA}">
      <dgm:prSet/>
      <dgm:spPr/>
      <dgm:t>
        <a:bodyPr/>
        <a:lstStyle/>
        <a:p>
          <a:endParaRPr lang="en-US"/>
        </a:p>
      </dgm:t>
    </dgm:pt>
    <dgm:pt modelId="{4BEAF994-6BF3-4559-AFEE-5BE5FF90FA7E}" type="sibTrans" cxnId="{A684F0E4-7466-4B82-AAB1-3BFE5084ECFA}">
      <dgm:prSet/>
      <dgm:spPr/>
      <dgm:t>
        <a:bodyPr/>
        <a:lstStyle/>
        <a:p>
          <a:endParaRPr lang="en-US"/>
        </a:p>
      </dgm:t>
    </dgm:pt>
    <dgm:pt modelId="{4F67449E-3B5E-49AC-B0F4-F6E6982C6DE0}">
      <dgm:prSet custT="1"/>
      <dgm:spPr/>
      <dgm:t>
        <a:bodyPr/>
        <a:lstStyle/>
        <a:p>
          <a:r>
            <a:rPr lang="en-US" sz="1200" b="1" dirty="0" smtClean="0"/>
            <a:t>IDENTIFY YOUR </a:t>
          </a:r>
          <a:r>
            <a:rPr lang="en-US" sz="1200" b="1" u="sng" dirty="0" smtClean="0"/>
            <a:t>CHANNEL MARKET </a:t>
          </a:r>
          <a:r>
            <a:rPr lang="en-US" sz="1200" b="1" dirty="0" smtClean="0"/>
            <a:t>(SPECIALTY/NICHE)</a:t>
          </a:r>
          <a:endParaRPr lang="en-US" sz="1200" b="1" dirty="0"/>
        </a:p>
      </dgm:t>
    </dgm:pt>
    <dgm:pt modelId="{13E4CA54-0528-4470-BCF0-5FB0E166BE3F}" type="parTrans" cxnId="{44A9F58E-DA2E-4720-9C25-EDFA8D4BF866}">
      <dgm:prSet/>
      <dgm:spPr/>
      <dgm:t>
        <a:bodyPr/>
        <a:lstStyle/>
        <a:p>
          <a:endParaRPr lang="en-US"/>
        </a:p>
      </dgm:t>
    </dgm:pt>
    <dgm:pt modelId="{59FBCABB-BFD5-4C7A-971C-3B3D51820574}" type="sibTrans" cxnId="{44A9F58E-DA2E-4720-9C25-EDFA8D4BF866}">
      <dgm:prSet/>
      <dgm:spPr/>
      <dgm:t>
        <a:bodyPr/>
        <a:lstStyle/>
        <a:p>
          <a:endParaRPr lang="en-US"/>
        </a:p>
      </dgm:t>
    </dgm:pt>
    <dgm:pt modelId="{CC75CA7D-0008-4FF9-B13E-BE8717D1DDC6}">
      <dgm:prSet custT="1"/>
      <dgm:spPr/>
      <dgm:t>
        <a:bodyPr/>
        <a:lstStyle/>
        <a:p>
          <a:r>
            <a:rPr lang="en-US" sz="1200" b="1" dirty="0" smtClean="0"/>
            <a:t>- </a:t>
          </a:r>
          <a:r>
            <a:rPr lang="en-US" sz="1200" b="1" u="sng" dirty="0" smtClean="0"/>
            <a:t>PAS</a:t>
          </a:r>
          <a:r>
            <a:rPr lang="en-US" sz="1200" b="1" dirty="0" smtClean="0"/>
            <a:t> (PASSION, AVAILABILITY, SUPPORT)</a:t>
          </a:r>
          <a:endParaRPr lang="en-US" sz="1200" b="1" dirty="0"/>
        </a:p>
      </dgm:t>
    </dgm:pt>
    <dgm:pt modelId="{906AA095-2FC3-4127-B4A1-DF834928CEAA}" type="parTrans" cxnId="{3AE1A01B-F680-424C-B0FB-93B75159CA95}">
      <dgm:prSet/>
      <dgm:spPr/>
      <dgm:t>
        <a:bodyPr/>
        <a:lstStyle/>
        <a:p>
          <a:endParaRPr lang="en-US"/>
        </a:p>
      </dgm:t>
    </dgm:pt>
    <dgm:pt modelId="{DBA7D0E8-6C2E-411F-9C83-76F606385CFB}" type="sibTrans" cxnId="{3AE1A01B-F680-424C-B0FB-93B75159CA95}">
      <dgm:prSet/>
      <dgm:spPr/>
      <dgm:t>
        <a:bodyPr/>
        <a:lstStyle/>
        <a:p>
          <a:endParaRPr lang="en-US"/>
        </a:p>
      </dgm:t>
    </dgm:pt>
    <dgm:pt modelId="{D9CA6371-9C92-495C-8958-B346558EA6B0}">
      <dgm:prSet custT="1"/>
      <dgm:spPr/>
      <dgm:t>
        <a:bodyPr/>
        <a:lstStyle/>
        <a:p>
          <a:r>
            <a:rPr lang="en-US" sz="1000" b="1" dirty="0" smtClean="0"/>
            <a:t>DETERMINE HOW YOU WILL </a:t>
          </a:r>
          <a:r>
            <a:rPr lang="en-US" sz="1000" b="1" u="sng" dirty="0" smtClean="0"/>
            <a:t>DIFFERENTIATE</a:t>
          </a:r>
          <a:r>
            <a:rPr lang="en-US" sz="1000" b="1" dirty="0" smtClean="0"/>
            <a:t> YOURSELF IN YOUR SPECIALTY</a:t>
          </a:r>
          <a:endParaRPr lang="en-US" sz="1000" b="1" dirty="0"/>
        </a:p>
      </dgm:t>
    </dgm:pt>
    <dgm:pt modelId="{32219E4A-DD69-415E-988A-5B03A11FE2D3}" type="parTrans" cxnId="{A753ACA3-CBD2-4B41-AE6D-5CF1E1BBAC3D}">
      <dgm:prSet/>
      <dgm:spPr/>
      <dgm:t>
        <a:bodyPr/>
        <a:lstStyle/>
        <a:p>
          <a:endParaRPr lang="en-US"/>
        </a:p>
      </dgm:t>
    </dgm:pt>
    <dgm:pt modelId="{4D5C15E5-7F67-414E-A7FE-E9358C22C4C6}" type="sibTrans" cxnId="{A753ACA3-CBD2-4B41-AE6D-5CF1E1BBAC3D}">
      <dgm:prSet/>
      <dgm:spPr/>
      <dgm:t>
        <a:bodyPr/>
        <a:lstStyle/>
        <a:p>
          <a:endParaRPr lang="en-US"/>
        </a:p>
      </dgm:t>
    </dgm:pt>
    <dgm:pt modelId="{FD600C5B-96BF-4569-AB8A-257599FE19FE}">
      <dgm:prSet custT="1"/>
      <dgm:spPr/>
      <dgm:t>
        <a:bodyPr/>
        <a:lstStyle/>
        <a:p>
          <a:r>
            <a:rPr lang="en-US" sz="1000" b="1" dirty="0" smtClean="0"/>
            <a:t>- DEVELOP YOUR PERSONAL MARKETING PLAN (</a:t>
          </a:r>
          <a:r>
            <a:rPr lang="en-US" sz="1000" b="1" u="sng" dirty="0" smtClean="0"/>
            <a:t>VISIBLE AND VIABLE</a:t>
          </a:r>
          <a:r>
            <a:rPr lang="en-US" sz="1000" b="1" dirty="0" smtClean="0"/>
            <a:t>)</a:t>
          </a:r>
          <a:endParaRPr lang="en-US" sz="1000" b="1" dirty="0"/>
        </a:p>
      </dgm:t>
    </dgm:pt>
    <dgm:pt modelId="{04DD04D0-F27A-41C3-B9DF-844F15E0F60F}" type="parTrans" cxnId="{5E2A4E92-8C10-4555-81C3-9ABA53038B61}">
      <dgm:prSet/>
      <dgm:spPr/>
      <dgm:t>
        <a:bodyPr/>
        <a:lstStyle/>
        <a:p>
          <a:endParaRPr lang="en-US"/>
        </a:p>
      </dgm:t>
    </dgm:pt>
    <dgm:pt modelId="{A830D23A-D5FE-4380-B7C1-6467F5476EF8}" type="sibTrans" cxnId="{5E2A4E92-8C10-4555-81C3-9ABA53038B61}">
      <dgm:prSet/>
      <dgm:spPr/>
      <dgm:t>
        <a:bodyPr/>
        <a:lstStyle/>
        <a:p>
          <a:endParaRPr lang="en-US"/>
        </a:p>
      </dgm:t>
    </dgm:pt>
    <dgm:pt modelId="{82BB91AF-E581-4D11-8083-7F73E1BC95D1}">
      <dgm:prSet custT="1"/>
      <dgm:spPr/>
      <dgm:t>
        <a:bodyPr/>
        <a:lstStyle/>
        <a:p>
          <a:r>
            <a:rPr lang="en-US" sz="1000" b="1" dirty="0" smtClean="0"/>
            <a:t>- DEVELOP YOUR </a:t>
          </a:r>
          <a:r>
            <a:rPr lang="en-US" sz="1000" b="1" u="sng" dirty="0" smtClean="0"/>
            <a:t>VALUE-ADDED SERVICE PLAN</a:t>
          </a:r>
          <a:endParaRPr lang="en-US" sz="1000" b="1" dirty="0"/>
        </a:p>
      </dgm:t>
    </dgm:pt>
    <dgm:pt modelId="{25EE4A87-73A3-42CC-9BBF-D4F039FB2D5D}" type="parTrans" cxnId="{1BF80BF8-9FC6-47D7-B093-9949EA07D224}">
      <dgm:prSet/>
      <dgm:spPr/>
      <dgm:t>
        <a:bodyPr/>
        <a:lstStyle/>
        <a:p>
          <a:endParaRPr lang="en-US"/>
        </a:p>
      </dgm:t>
    </dgm:pt>
    <dgm:pt modelId="{9253FDC2-C30F-4C18-ADD4-177B08E8748C}" type="sibTrans" cxnId="{1BF80BF8-9FC6-47D7-B093-9949EA07D224}">
      <dgm:prSet/>
      <dgm:spPr/>
      <dgm:t>
        <a:bodyPr/>
        <a:lstStyle/>
        <a:p>
          <a:endParaRPr lang="en-US"/>
        </a:p>
      </dgm:t>
    </dgm:pt>
    <dgm:pt modelId="{9443E6A6-6301-45CA-BFD5-C18959E4B4B5}">
      <dgm:prSet custT="1"/>
      <dgm:spPr/>
      <dgm:t>
        <a:bodyPr/>
        <a:lstStyle/>
        <a:p>
          <a:r>
            <a:rPr lang="en-US" sz="1000" b="1" dirty="0" smtClean="0"/>
            <a:t>- DEVELOP YOUR </a:t>
          </a:r>
          <a:r>
            <a:rPr lang="en-US" sz="1000" b="1" u="sng" dirty="0" smtClean="0"/>
            <a:t>NEEDS ASSESSMENT PROCESS</a:t>
          </a:r>
          <a:endParaRPr lang="en-US" sz="1000" b="1" dirty="0"/>
        </a:p>
      </dgm:t>
    </dgm:pt>
    <dgm:pt modelId="{A9FE7E78-7252-4DDF-8A01-E0E147AAED62}" type="parTrans" cxnId="{DA9B6CF0-DDFD-46AF-886C-06734677BB7D}">
      <dgm:prSet/>
      <dgm:spPr/>
      <dgm:t>
        <a:bodyPr/>
        <a:lstStyle/>
        <a:p>
          <a:endParaRPr lang="en-US"/>
        </a:p>
      </dgm:t>
    </dgm:pt>
    <dgm:pt modelId="{E16DEA82-D9B4-42B6-BCD6-0758B5738623}" type="sibTrans" cxnId="{DA9B6CF0-DDFD-46AF-886C-06734677BB7D}">
      <dgm:prSet/>
      <dgm:spPr/>
      <dgm:t>
        <a:bodyPr/>
        <a:lstStyle/>
        <a:p>
          <a:endParaRPr lang="en-US"/>
        </a:p>
      </dgm:t>
    </dgm:pt>
    <dgm:pt modelId="{7A73DFFF-0C86-4E21-B2CC-67BFC7103550}">
      <dgm:prSet/>
      <dgm:spPr/>
      <dgm:t>
        <a:bodyPr/>
        <a:lstStyle/>
        <a:p>
          <a:r>
            <a:rPr lang="en-US" b="1" dirty="0" smtClean="0"/>
            <a:t>BUILD A </a:t>
          </a:r>
          <a:r>
            <a:rPr lang="en-US" b="1" u="sng" dirty="0" smtClean="0"/>
            <a:t>PIPELINE</a:t>
          </a:r>
          <a:r>
            <a:rPr lang="en-US" b="1" dirty="0" smtClean="0"/>
            <a:t> OF PROSPECTS THAT FALL WITHIN YOUR SPECIALTY</a:t>
          </a:r>
          <a:endParaRPr lang="en-US" b="1" dirty="0"/>
        </a:p>
      </dgm:t>
    </dgm:pt>
    <dgm:pt modelId="{62AA4569-0A94-43A7-9057-E052DC6FBF6D}" type="parTrans" cxnId="{358EC31A-5A08-4B86-A0EB-7DEB25C1C023}">
      <dgm:prSet/>
      <dgm:spPr/>
      <dgm:t>
        <a:bodyPr/>
        <a:lstStyle/>
        <a:p>
          <a:endParaRPr lang="en-US"/>
        </a:p>
      </dgm:t>
    </dgm:pt>
    <dgm:pt modelId="{B6707F42-C2DF-496F-9281-764DE08E5FF5}" type="sibTrans" cxnId="{358EC31A-5A08-4B86-A0EB-7DEB25C1C023}">
      <dgm:prSet/>
      <dgm:spPr/>
      <dgm:t>
        <a:bodyPr/>
        <a:lstStyle/>
        <a:p>
          <a:endParaRPr lang="en-US"/>
        </a:p>
      </dgm:t>
    </dgm:pt>
    <dgm:pt modelId="{68D39970-8FDB-4FFE-BC92-FC2DF586171C}">
      <dgm:prSet/>
      <dgm:spPr/>
      <dgm:t>
        <a:bodyPr/>
        <a:lstStyle/>
        <a:p>
          <a:r>
            <a:rPr lang="en-US" b="1" dirty="0" smtClean="0"/>
            <a:t>- </a:t>
          </a:r>
          <a:r>
            <a:rPr lang="en-US" b="1" i="1" dirty="0" smtClean="0"/>
            <a:t>TOP 20</a:t>
          </a:r>
          <a:endParaRPr lang="en-US" b="1" i="1" dirty="0"/>
        </a:p>
      </dgm:t>
    </dgm:pt>
    <dgm:pt modelId="{1A9F0FA4-95BC-4D8F-B310-E07BE47309DB}" type="parTrans" cxnId="{72EF7092-0E40-4712-AEDB-D5A8A9B16DF4}">
      <dgm:prSet/>
      <dgm:spPr/>
      <dgm:t>
        <a:bodyPr/>
        <a:lstStyle/>
        <a:p>
          <a:endParaRPr lang="en-US"/>
        </a:p>
      </dgm:t>
    </dgm:pt>
    <dgm:pt modelId="{9E75FD0C-62D6-4BA1-B11D-A1D342CF1C8A}" type="sibTrans" cxnId="{72EF7092-0E40-4712-AEDB-D5A8A9B16DF4}">
      <dgm:prSet/>
      <dgm:spPr/>
      <dgm:t>
        <a:bodyPr/>
        <a:lstStyle/>
        <a:p>
          <a:endParaRPr lang="en-US"/>
        </a:p>
      </dgm:t>
    </dgm:pt>
    <dgm:pt modelId="{E838E1F1-F9AA-41FC-848F-A1BDFED1BC9B}">
      <dgm:prSet/>
      <dgm:spPr/>
      <dgm:t>
        <a:bodyPr/>
        <a:lstStyle/>
        <a:p>
          <a:r>
            <a:rPr lang="en-US" b="1" i="1" dirty="0" smtClean="0"/>
            <a:t>- REFERRALS </a:t>
          </a:r>
          <a:endParaRPr lang="en-US" b="1" i="1" dirty="0"/>
        </a:p>
      </dgm:t>
    </dgm:pt>
    <dgm:pt modelId="{09DF1023-3538-45D0-B3FF-DAE43BFD5DF8}" type="parTrans" cxnId="{D30CE0FF-C1B8-463F-94CF-934BA1E83D47}">
      <dgm:prSet/>
      <dgm:spPr/>
      <dgm:t>
        <a:bodyPr/>
        <a:lstStyle/>
        <a:p>
          <a:endParaRPr lang="en-US"/>
        </a:p>
      </dgm:t>
    </dgm:pt>
    <dgm:pt modelId="{583FC74D-EA66-4825-BF11-306ACBDD979F}" type="sibTrans" cxnId="{D30CE0FF-C1B8-463F-94CF-934BA1E83D47}">
      <dgm:prSet/>
      <dgm:spPr/>
      <dgm:t>
        <a:bodyPr/>
        <a:lstStyle/>
        <a:p>
          <a:endParaRPr lang="en-US"/>
        </a:p>
      </dgm:t>
    </dgm:pt>
    <dgm:pt modelId="{E479FA32-45C0-4E07-BE09-BE7A669DCD84}">
      <dgm:prSet/>
      <dgm:spPr/>
      <dgm:t>
        <a:bodyPr/>
        <a:lstStyle/>
        <a:p>
          <a:r>
            <a:rPr lang="en-US" b="1" i="1" dirty="0" smtClean="0"/>
            <a:t>- NETWORKS</a:t>
          </a:r>
          <a:endParaRPr lang="en-US" b="1" i="1" dirty="0"/>
        </a:p>
      </dgm:t>
    </dgm:pt>
    <dgm:pt modelId="{E95290A2-F245-4CCF-BA00-FAC5AE0EA61D}" type="parTrans" cxnId="{202DC374-09D5-491D-B1DF-E31F5D29A6CB}">
      <dgm:prSet/>
      <dgm:spPr/>
      <dgm:t>
        <a:bodyPr/>
        <a:lstStyle/>
        <a:p>
          <a:endParaRPr lang="en-US"/>
        </a:p>
      </dgm:t>
    </dgm:pt>
    <dgm:pt modelId="{650351B9-7724-4A73-92FE-7C2999A0328F}" type="sibTrans" cxnId="{202DC374-09D5-491D-B1DF-E31F5D29A6CB}">
      <dgm:prSet/>
      <dgm:spPr/>
      <dgm:t>
        <a:bodyPr/>
        <a:lstStyle/>
        <a:p>
          <a:endParaRPr lang="en-US"/>
        </a:p>
      </dgm:t>
    </dgm:pt>
    <dgm:pt modelId="{56762E39-EF66-47C3-A1A5-8662E648F3C8}">
      <dgm:prSet/>
      <dgm:spPr/>
      <dgm:t>
        <a:bodyPr/>
        <a:lstStyle/>
        <a:p>
          <a:r>
            <a:rPr lang="en-US" b="1" i="1" dirty="0" smtClean="0"/>
            <a:t>- CROSS SELLING</a:t>
          </a:r>
          <a:endParaRPr lang="en-US" b="1" i="1" dirty="0"/>
        </a:p>
      </dgm:t>
    </dgm:pt>
    <dgm:pt modelId="{F634C655-481F-44E6-B9D2-3A6B43919DBF}" type="parTrans" cxnId="{0E51CB02-2652-4855-8683-957CDF08BE07}">
      <dgm:prSet/>
      <dgm:spPr/>
      <dgm:t>
        <a:bodyPr/>
        <a:lstStyle/>
        <a:p>
          <a:endParaRPr lang="en-US"/>
        </a:p>
      </dgm:t>
    </dgm:pt>
    <dgm:pt modelId="{7F1CE33F-1AF2-4F19-B3CA-DBBBBB87768B}" type="sibTrans" cxnId="{0E51CB02-2652-4855-8683-957CDF08BE07}">
      <dgm:prSet/>
      <dgm:spPr/>
      <dgm:t>
        <a:bodyPr/>
        <a:lstStyle/>
        <a:p>
          <a:endParaRPr lang="en-US"/>
        </a:p>
      </dgm:t>
    </dgm:pt>
    <dgm:pt modelId="{AB5222B6-77F8-4235-95EE-492B55AF60D8}" type="pres">
      <dgm:prSet presAssocID="{6BC12430-E360-4C64-AB6D-44FF769E1E3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4EA6A4-E956-41A6-BABC-9925D2A96CCF}" type="pres">
      <dgm:prSet presAssocID="{66F663B9-966B-4E3E-B847-2E20FB6B08F5}" presName="composite" presStyleCnt="0"/>
      <dgm:spPr/>
    </dgm:pt>
    <dgm:pt modelId="{4EDD8E39-7602-4C3B-8F4D-C9821BF25F30}" type="pres">
      <dgm:prSet presAssocID="{66F663B9-966B-4E3E-B847-2E20FB6B08F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FC6210-C325-49FA-9C63-BA165165697A}" type="pres">
      <dgm:prSet presAssocID="{66F663B9-966B-4E3E-B847-2E20FB6B08F5}" presName="descendantText" presStyleLbl="alignAcc1" presStyleIdx="0" presStyleCnt="4" custLinFactNeighborX="73" custLinFactNeighborY="-68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B96BAF-7ECF-4B33-8F19-E765E4DA2B3B}" type="pres">
      <dgm:prSet presAssocID="{024D1418-643F-4579-9EE1-E7F709B0F9B7}" presName="sp" presStyleCnt="0"/>
      <dgm:spPr/>
    </dgm:pt>
    <dgm:pt modelId="{A32806BC-5F03-4EB3-B68E-33C4D1AAA3E0}" type="pres">
      <dgm:prSet presAssocID="{3CACF7F6-2F15-4578-A8CA-078EAF7A01FA}" presName="composite" presStyleCnt="0"/>
      <dgm:spPr/>
    </dgm:pt>
    <dgm:pt modelId="{F3559964-6E63-46DC-BA26-1475403BF754}" type="pres">
      <dgm:prSet presAssocID="{3CACF7F6-2F15-4578-A8CA-078EAF7A01F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EBF31-4DA8-43A0-9466-64303CAC626E}" type="pres">
      <dgm:prSet presAssocID="{3CACF7F6-2F15-4578-A8CA-078EAF7A01F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32D88-CA8B-4417-B867-3FE45EFF9A6D}" type="pres">
      <dgm:prSet presAssocID="{55BF142F-7817-4F48-9426-4911E0C82414}" presName="sp" presStyleCnt="0"/>
      <dgm:spPr/>
    </dgm:pt>
    <dgm:pt modelId="{53519709-1B2A-452B-AD01-FA2D64DDE462}" type="pres">
      <dgm:prSet presAssocID="{BF4E8D86-3A66-4E5D-A235-0A128BE1CD74}" presName="composite" presStyleCnt="0"/>
      <dgm:spPr/>
    </dgm:pt>
    <dgm:pt modelId="{4F8BA3D3-11D3-4F86-B448-C30D5DF8D298}" type="pres">
      <dgm:prSet presAssocID="{BF4E8D86-3A66-4E5D-A235-0A128BE1CD7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7AE2F-089E-47C1-8042-6459E0889D64}" type="pres">
      <dgm:prSet presAssocID="{BF4E8D86-3A66-4E5D-A235-0A128BE1CD7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221BC-1F2F-47F6-8C0B-E0B4A394A65F}" type="pres">
      <dgm:prSet presAssocID="{DDA50BA2-92B9-431F-9E11-AB7C60B933F2}" presName="sp" presStyleCnt="0"/>
      <dgm:spPr/>
    </dgm:pt>
    <dgm:pt modelId="{137F134E-9A60-469B-856A-8569E6779FF0}" type="pres">
      <dgm:prSet presAssocID="{05B086D9-8CA6-425E-97B5-98DCA0DB9566}" presName="composite" presStyleCnt="0"/>
      <dgm:spPr/>
    </dgm:pt>
    <dgm:pt modelId="{41CDADFD-9DB0-4517-A731-F03B24BC60A1}" type="pres">
      <dgm:prSet presAssocID="{05B086D9-8CA6-425E-97B5-98DCA0DB956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688326-A987-4568-84CB-6DC4FB1A51FF}" type="pres">
      <dgm:prSet presAssocID="{05B086D9-8CA6-425E-97B5-98DCA0DB956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65F2A-4CC2-4CE6-BB0E-9BB114ABC5FA}" type="presOf" srcId="{CC75CA7D-0008-4FF9-B13E-BE8717D1DDC6}" destId="{1F1EBF31-4DA8-43A0-9466-64303CAC626E}" srcOrd="0" destOrd="2" presId="urn:microsoft.com/office/officeart/2005/8/layout/chevron2"/>
    <dgm:cxn modelId="{A753ACA3-CBD2-4B41-AE6D-5CF1E1BBAC3D}" srcId="{BF4E8D86-3A66-4E5D-A235-0A128BE1CD74}" destId="{D9CA6371-9C92-495C-8958-B346558EA6B0}" srcOrd="1" destOrd="0" parTransId="{32219E4A-DD69-415E-988A-5B03A11FE2D3}" sibTransId="{4D5C15E5-7F67-414E-A7FE-E9358C22C4C6}"/>
    <dgm:cxn modelId="{4A430BC7-46AC-4BA8-9EC3-5E6ED23CD942}" type="presOf" srcId="{1E76EF40-84AD-40BE-9872-C81346883D87}" destId="{71688326-A987-4568-84CB-6DC4FB1A51FF}" srcOrd="0" destOrd="0" presId="urn:microsoft.com/office/officeart/2005/8/layout/chevron2"/>
    <dgm:cxn modelId="{1BF80BF8-9FC6-47D7-B093-9949EA07D224}" srcId="{BF4E8D86-3A66-4E5D-A235-0A128BE1CD74}" destId="{82BB91AF-E581-4D11-8083-7F73E1BC95D1}" srcOrd="3" destOrd="0" parTransId="{25EE4A87-73A3-42CC-9BBF-D4F039FB2D5D}" sibTransId="{9253FDC2-C30F-4C18-ADD4-177B08E8748C}"/>
    <dgm:cxn modelId="{9E5EFB1D-8E3E-4C2A-A206-5DA90B4EFD34}" type="presOf" srcId="{E479FA32-45C0-4E07-BE09-BE7A669DCD84}" destId="{71688326-A987-4568-84CB-6DC4FB1A51FF}" srcOrd="0" destOrd="4" presId="urn:microsoft.com/office/officeart/2005/8/layout/chevron2"/>
    <dgm:cxn modelId="{F24B8D7B-1F3B-4B65-BDDB-1D00F3BC9CF4}" type="presOf" srcId="{7A73DFFF-0C86-4E21-B2CC-67BFC7103550}" destId="{71688326-A987-4568-84CB-6DC4FB1A51FF}" srcOrd="0" destOrd="1" presId="urn:microsoft.com/office/officeart/2005/8/layout/chevron2"/>
    <dgm:cxn modelId="{E5F54E2E-AC81-4E24-B8F3-A5E64AC13DC7}" srcId="{BF4E8D86-3A66-4E5D-A235-0A128BE1CD74}" destId="{FC37B31F-95BD-4111-BCBE-7506AFE21647}" srcOrd="0" destOrd="0" parTransId="{34B44A1D-FD49-4F72-A28A-3656EDF302AE}" sibTransId="{BAD9C699-3D15-494D-9189-E0F6220C7F1B}"/>
    <dgm:cxn modelId="{04624F10-ADFB-4A0E-AC8A-7EE6B24FE37E}" type="presOf" srcId="{6BC12430-E360-4C64-AB6D-44FF769E1E34}" destId="{AB5222B6-77F8-4235-95EE-492B55AF60D8}" srcOrd="0" destOrd="0" presId="urn:microsoft.com/office/officeart/2005/8/layout/chevron2"/>
    <dgm:cxn modelId="{B2493E1D-52A6-40D4-8041-F271B74E147B}" srcId="{6BC12430-E360-4C64-AB6D-44FF769E1E34}" destId="{BF4E8D86-3A66-4E5D-A235-0A128BE1CD74}" srcOrd="2" destOrd="0" parTransId="{407C6B45-BF70-4941-A8A9-BF521D05F3A5}" sibTransId="{DDA50BA2-92B9-431F-9E11-AB7C60B933F2}"/>
    <dgm:cxn modelId="{E7C06FFD-D762-42A5-9084-93ECAD8BF5D9}" srcId="{3CACF7F6-2F15-4578-A8CA-078EAF7A01FA}" destId="{8ABA1580-F16C-4C97-ABE5-D28B09FFE273}" srcOrd="0" destOrd="0" parTransId="{CD0B6755-7042-4C23-BB62-329465AB50EC}" sibTransId="{258EBF8E-F096-491E-8AD4-50194A4371C2}"/>
    <dgm:cxn modelId="{202DC374-09D5-491D-B1DF-E31F5D29A6CB}" srcId="{05B086D9-8CA6-425E-97B5-98DCA0DB9566}" destId="{E479FA32-45C0-4E07-BE09-BE7A669DCD84}" srcOrd="4" destOrd="0" parTransId="{E95290A2-F245-4CCF-BA00-FAC5AE0EA61D}" sibTransId="{650351B9-7724-4A73-92FE-7C2999A0328F}"/>
    <dgm:cxn modelId="{EFCDBC86-5EFE-4307-B770-C54C4A38F483}" type="presOf" srcId="{66F663B9-966B-4E3E-B847-2E20FB6B08F5}" destId="{4EDD8E39-7602-4C3B-8F4D-C9821BF25F30}" srcOrd="0" destOrd="0" presId="urn:microsoft.com/office/officeart/2005/8/layout/chevron2"/>
    <dgm:cxn modelId="{A684F0E4-7466-4B82-AAB1-3BFE5084ECFA}" srcId="{66F663B9-966B-4E3E-B847-2E20FB6B08F5}" destId="{8CFD332D-CC78-4FD7-BBFF-BB22AEF8B104}" srcOrd="1" destOrd="0" parTransId="{3254EC43-C74F-479E-A332-05DF0A2F8ECE}" sibTransId="{4BEAF994-6BF3-4559-AFEE-5BE5FF90FA7E}"/>
    <dgm:cxn modelId="{03F9F5B2-0F3A-40A1-88B0-E3AB0DC3B9C2}" srcId="{6BC12430-E360-4C64-AB6D-44FF769E1E34}" destId="{3CACF7F6-2F15-4578-A8CA-078EAF7A01FA}" srcOrd="1" destOrd="0" parTransId="{441A1AF1-5CFD-4A17-9013-262CA01702F0}" sibTransId="{55BF142F-7817-4F48-9426-4911E0C82414}"/>
    <dgm:cxn modelId="{263BA59A-FA30-4A27-9191-63547261F4C7}" type="presOf" srcId="{56762E39-EF66-47C3-A1A5-8662E648F3C8}" destId="{71688326-A987-4568-84CB-6DC4FB1A51FF}" srcOrd="0" destOrd="5" presId="urn:microsoft.com/office/officeart/2005/8/layout/chevron2"/>
    <dgm:cxn modelId="{0E51CB02-2652-4855-8683-957CDF08BE07}" srcId="{05B086D9-8CA6-425E-97B5-98DCA0DB9566}" destId="{56762E39-EF66-47C3-A1A5-8662E648F3C8}" srcOrd="5" destOrd="0" parTransId="{F634C655-481F-44E6-B9D2-3A6B43919DBF}" sibTransId="{7F1CE33F-1AF2-4F19-B3CA-DBBBBB87768B}"/>
    <dgm:cxn modelId="{D4AEFDF9-0B60-4BD4-976B-E909751F1E59}" type="presOf" srcId="{E838E1F1-F9AA-41FC-848F-A1BDFED1BC9B}" destId="{71688326-A987-4568-84CB-6DC4FB1A51FF}" srcOrd="0" destOrd="3" presId="urn:microsoft.com/office/officeart/2005/8/layout/chevron2"/>
    <dgm:cxn modelId="{D30CE0FF-C1B8-463F-94CF-934BA1E83D47}" srcId="{05B086D9-8CA6-425E-97B5-98DCA0DB9566}" destId="{E838E1F1-F9AA-41FC-848F-A1BDFED1BC9B}" srcOrd="3" destOrd="0" parTransId="{09DF1023-3538-45D0-B3FF-DAE43BFD5DF8}" sibTransId="{583FC74D-EA66-4825-BF11-306ACBDD979F}"/>
    <dgm:cxn modelId="{F8A0EFE7-5DBA-4964-A757-7E1521874439}" type="presOf" srcId="{FD600C5B-96BF-4569-AB8A-257599FE19FE}" destId="{08A7AE2F-089E-47C1-8042-6459E0889D64}" srcOrd="0" destOrd="2" presId="urn:microsoft.com/office/officeart/2005/8/layout/chevron2"/>
    <dgm:cxn modelId="{46643F97-7824-42D5-92DE-B3A629263A32}" srcId="{6BC12430-E360-4C64-AB6D-44FF769E1E34}" destId="{05B086D9-8CA6-425E-97B5-98DCA0DB9566}" srcOrd="3" destOrd="0" parTransId="{9F0CEBA8-677A-43C3-8543-7AEE60358CDB}" sibTransId="{0A684DAD-43B6-4D0B-988F-CBD2CC9D764B}"/>
    <dgm:cxn modelId="{7084A896-CBD3-440A-8898-72DC116B44FF}" srcId="{05B086D9-8CA6-425E-97B5-98DCA0DB9566}" destId="{1E76EF40-84AD-40BE-9872-C81346883D87}" srcOrd="0" destOrd="0" parTransId="{728C8C33-868D-4F1A-B542-D3C37C4C5B63}" sibTransId="{C63D92D2-0359-410C-9702-5250CB8F6555}"/>
    <dgm:cxn modelId="{0ACC3C8E-75D0-4047-87C0-EA78F916A8C7}" type="presOf" srcId="{82BB91AF-E581-4D11-8083-7F73E1BC95D1}" destId="{08A7AE2F-089E-47C1-8042-6459E0889D64}" srcOrd="0" destOrd="3" presId="urn:microsoft.com/office/officeart/2005/8/layout/chevron2"/>
    <dgm:cxn modelId="{D2172191-2B6F-4F7B-A57D-7D6B01A2C07B}" type="presOf" srcId="{05B086D9-8CA6-425E-97B5-98DCA0DB9566}" destId="{41CDADFD-9DB0-4517-A731-F03B24BC60A1}" srcOrd="0" destOrd="0" presId="urn:microsoft.com/office/officeart/2005/8/layout/chevron2"/>
    <dgm:cxn modelId="{676CC012-944E-48DA-9201-8B5440DA1429}" srcId="{66F663B9-966B-4E3E-B847-2E20FB6B08F5}" destId="{5C48929B-91D5-4933-BBC7-7DDE4337ECA8}" srcOrd="0" destOrd="0" parTransId="{939D3663-EE15-4B08-9FBF-ECA70D272A75}" sibTransId="{51C39AB9-D5A2-4BC3-884F-DC75B21F97F7}"/>
    <dgm:cxn modelId="{DA9B6CF0-DDFD-46AF-886C-06734677BB7D}" srcId="{BF4E8D86-3A66-4E5D-A235-0A128BE1CD74}" destId="{9443E6A6-6301-45CA-BFD5-C18959E4B4B5}" srcOrd="4" destOrd="0" parTransId="{A9FE7E78-7252-4DDF-8A01-E0E147AAED62}" sibTransId="{E16DEA82-D9B4-42B6-BCD6-0758B5738623}"/>
    <dgm:cxn modelId="{062B5542-A997-4181-82B6-00C1D8C0D215}" type="presOf" srcId="{68D39970-8FDB-4FFE-BC92-FC2DF586171C}" destId="{71688326-A987-4568-84CB-6DC4FB1A51FF}" srcOrd="0" destOrd="2" presId="urn:microsoft.com/office/officeart/2005/8/layout/chevron2"/>
    <dgm:cxn modelId="{3AE1A01B-F680-424C-B0FB-93B75159CA95}" srcId="{3CACF7F6-2F15-4578-A8CA-078EAF7A01FA}" destId="{CC75CA7D-0008-4FF9-B13E-BE8717D1DDC6}" srcOrd="2" destOrd="0" parTransId="{906AA095-2FC3-4127-B4A1-DF834928CEAA}" sibTransId="{DBA7D0E8-6C2E-411F-9C83-76F606385CFB}"/>
    <dgm:cxn modelId="{E68B6866-D51F-4D96-8B0F-C0A4908638FD}" type="presOf" srcId="{5C48929B-91D5-4933-BBC7-7DDE4337ECA8}" destId="{F4FC6210-C325-49FA-9C63-BA165165697A}" srcOrd="0" destOrd="0" presId="urn:microsoft.com/office/officeart/2005/8/layout/chevron2"/>
    <dgm:cxn modelId="{72EF7092-0E40-4712-AEDB-D5A8A9B16DF4}" srcId="{05B086D9-8CA6-425E-97B5-98DCA0DB9566}" destId="{68D39970-8FDB-4FFE-BC92-FC2DF586171C}" srcOrd="2" destOrd="0" parTransId="{1A9F0FA4-95BC-4D8F-B310-E07BE47309DB}" sibTransId="{9E75FD0C-62D6-4BA1-B11D-A1D342CF1C8A}"/>
    <dgm:cxn modelId="{358EC31A-5A08-4B86-A0EB-7DEB25C1C023}" srcId="{05B086D9-8CA6-425E-97B5-98DCA0DB9566}" destId="{7A73DFFF-0C86-4E21-B2CC-67BFC7103550}" srcOrd="1" destOrd="0" parTransId="{62AA4569-0A94-43A7-9057-E052DC6FBF6D}" sibTransId="{B6707F42-C2DF-496F-9281-764DE08E5FF5}"/>
    <dgm:cxn modelId="{2D642D98-873C-4DA8-9B38-95BC6036B0EE}" type="presOf" srcId="{9443E6A6-6301-45CA-BFD5-C18959E4B4B5}" destId="{08A7AE2F-089E-47C1-8042-6459E0889D64}" srcOrd="0" destOrd="4" presId="urn:microsoft.com/office/officeart/2005/8/layout/chevron2"/>
    <dgm:cxn modelId="{1DD9746D-BC0B-478A-8553-BEEC54BED536}" type="presOf" srcId="{D9CA6371-9C92-495C-8958-B346558EA6B0}" destId="{08A7AE2F-089E-47C1-8042-6459E0889D64}" srcOrd="0" destOrd="1" presId="urn:microsoft.com/office/officeart/2005/8/layout/chevron2"/>
    <dgm:cxn modelId="{D04C7E01-3841-415A-9713-140CE6FE7C33}" type="presOf" srcId="{3CACF7F6-2F15-4578-A8CA-078EAF7A01FA}" destId="{F3559964-6E63-46DC-BA26-1475403BF754}" srcOrd="0" destOrd="0" presId="urn:microsoft.com/office/officeart/2005/8/layout/chevron2"/>
    <dgm:cxn modelId="{D9EE8EC8-94E8-485C-BAE1-6168D951C6A7}" type="presOf" srcId="{8ABA1580-F16C-4C97-ABE5-D28B09FFE273}" destId="{1F1EBF31-4DA8-43A0-9466-64303CAC626E}" srcOrd="0" destOrd="0" presId="urn:microsoft.com/office/officeart/2005/8/layout/chevron2"/>
    <dgm:cxn modelId="{E0A9BE7A-F0C1-463F-9678-D75EC747BC5A}" srcId="{6BC12430-E360-4C64-AB6D-44FF769E1E34}" destId="{66F663B9-966B-4E3E-B847-2E20FB6B08F5}" srcOrd="0" destOrd="0" parTransId="{DBC827EC-0E92-432A-83E7-2B84BB5B5E17}" sibTransId="{024D1418-643F-4579-9EE1-E7F709B0F9B7}"/>
    <dgm:cxn modelId="{77B81EE6-19F8-41B5-A8E0-9603352522E7}" type="presOf" srcId="{BF4E8D86-3A66-4E5D-A235-0A128BE1CD74}" destId="{4F8BA3D3-11D3-4F86-B448-C30D5DF8D298}" srcOrd="0" destOrd="0" presId="urn:microsoft.com/office/officeart/2005/8/layout/chevron2"/>
    <dgm:cxn modelId="{5745CF0E-1015-43E1-B0C9-4A5152965AFF}" type="presOf" srcId="{4F67449E-3B5E-49AC-B0F4-F6E6982C6DE0}" destId="{1F1EBF31-4DA8-43A0-9466-64303CAC626E}" srcOrd="0" destOrd="1" presId="urn:microsoft.com/office/officeart/2005/8/layout/chevron2"/>
    <dgm:cxn modelId="{698A1A31-D026-41EF-BDCA-78ECB8171FCF}" type="presOf" srcId="{8CFD332D-CC78-4FD7-BBFF-BB22AEF8B104}" destId="{F4FC6210-C325-49FA-9C63-BA165165697A}" srcOrd="0" destOrd="1" presId="urn:microsoft.com/office/officeart/2005/8/layout/chevron2"/>
    <dgm:cxn modelId="{5E2A4E92-8C10-4555-81C3-9ABA53038B61}" srcId="{BF4E8D86-3A66-4E5D-A235-0A128BE1CD74}" destId="{FD600C5B-96BF-4569-AB8A-257599FE19FE}" srcOrd="2" destOrd="0" parTransId="{04DD04D0-F27A-41C3-B9DF-844F15E0F60F}" sibTransId="{A830D23A-D5FE-4380-B7C1-6467F5476EF8}"/>
    <dgm:cxn modelId="{7CD897C9-EF24-478D-ADA3-D3D6F0292B43}" type="presOf" srcId="{FC37B31F-95BD-4111-BCBE-7506AFE21647}" destId="{08A7AE2F-089E-47C1-8042-6459E0889D64}" srcOrd="0" destOrd="0" presId="urn:microsoft.com/office/officeart/2005/8/layout/chevron2"/>
    <dgm:cxn modelId="{44A9F58E-DA2E-4720-9C25-EDFA8D4BF866}" srcId="{3CACF7F6-2F15-4578-A8CA-078EAF7A01FA}" destId="{4F67449E-3B5E-49AC-B0F4-F6E6982C6DE0}" srcOrd="1" destOrd="0" parTransId="{13E4CA54-0528-4470-BCF0-5FB0E166BE3F}" sibTransId="{59FBCABB-BFD5-4C7A-971C-3B3D51820574}"/>
    <dgm:cxn modelId="{F54EAA65-FC2E-46EF-8A72-F68894B91A11}" type="presParOf" srcId="{AB5222B6-77F8-4235-95EE-492B55AF60D8}" destId="{974EA6A4-E956-41A6-BABC-9925D2A96CCF}" srcOrd="0" destOrd="0" presId="urn:microsoft.com/office/officeart/2005/8/layout/chevron2"/>
    <dgm:cxn modelId="{0ED7CE48-FFCD-4790-9D8C-7586D74839B2}" type="presParOf" srcId="{974EA6A4-E956-41A6-BABC-9925D2A96CCF}" destId="{4EDD8E39-7602-4C3B-8F4D-C9821BF25F30}" srcOrd="0" destOrd="0" presId="urn:microsoft.com/office/officeart/2005/8/layout/chevron2"/>
    <dgm:cxn modelId="{C9F07A49-4731-499B-A1A0-37E323E340E5}" type="presParOf" srcId="{974EA6A4-E956-41A6-BABC-9925D2A96CCF}" destId="{F4FC6210-C325-49FA-9C63-BA165165697A}" srcOrd="1" destOrd="0" presId="urn:microsoft.com/office/officeart/2005/8/layout/chevron2"/>
    <dgm:cxn modelId="{CEA1CF49-D238-49F3-92D3-F78958E9A8AC}" type="presParOf" srcId="{AB5222B6-77F8-4235-95EE-492B55AF60D8}" destId="{65B96BAF-7ECF-4B33-8F19-E765E4DA2B3B}" srcOrd="1" destOrd="0" presId="urn:microsoft.com/office/officeart/2005/8/layout/chevron2"/>
    <dgm:cxn modelId="{44F312DA-2CE8-4AC7-AFC1-D4E46C0C9696}" type="presParOf" srcId="{AB5222B6-77F8-4235-95EE-492B55AF60D8}" destId="{A32806BC-5F03-4EB3-B68E-33C4D1AAA3E0}" srcOrd="2" destOrd="0" presId="urn:microsoft.com/office/officeart/2005/8/layout/chevron2"/>
    <dgm:cxn modelId="{4BA5412D-F22B-4714-AE99-0D869238DAC7}" type="presParOf" srcId="{A32806BC-5F03-4EB3-B68E-33C4D1AAA3E0}" destId="{F3559964-6E63-46DC-BA26-1475403BF754}" srcOrd="0" destOrd="0" presId="urn:microsoft.com/office/officeart/2005/8/layout/chevron2"/>
    <dgm:cxn modelId="{59D1E706-45FF-444C-A91D-888CDA73B3F8}" type="presParOf" srcId="{A32806BC-5F03-4EB3-B68E-33C4D1AAA3E0}" destId="{1F1EBF31-4DA8-43A0-9466-64303CAC626E}" srcOrd="1" destOrd="0" presId="urn:microsoft.com/office/officeart/2005/8/layout/chevron2"/>
    <dgm:cxn modelId="{8FD4288D-5A7B-4894-8ADD-352E3409EDD0}" type="presParOf" srcId="{AB5222B6-77F8-4235-95EE-492B55AF60D8}" destId="{CA632D88-CA8B-4417-B867-3FE45EFF9A6D}" srcOrd="3" destOrd="0" presId="urn:microsoft.com/office/officeart/2005/8/layout/chevron2"/>
    <dgm:cxn modelId="{BE964B7E-6724-4EDD-86A3-C2A8DD23ADCF}" type="presParOf" srcId="{AB5222B6-77F8-4235-95EE-492B55AF60D8}" destId="{53519709-1B2A-452B-AD01-FA2D64DDE462}" srcOrd="4" destOrd="0" presId="urn:microsoft.com/office/officeart/2005/8/layout/chevron2"/>
    <dgm:cxn modelId="{66886695-6CD0-4710-9E01-4FD0645B012B}" type="presParOf" srcId="{53519709-1B2A-452B-AD01-FA2D64DDE462}" destId="{4F8BA3D3-11D3-4F86-B448-C30D5DF8D298}" srcOrd="0" destOrd="0" presId="urn:microsoft.com/office/officeart/2005/8/layout/chevron2"/>
    <dgm:cxn modelId="{26B625A0-B43A-4DFF-A5FF-63171D1AFDF9}" type="presParOf" srcId="{53519709-1B2A-452B-AD01-FA2D64DDE462}" destId="{08A7AE2F-089E-47C1-8042-6459E0889D64}" srcOrd="1" destOrd="0" presId="urn:microsoft.com/office/officeart/2005/8/layout/chevron2"/>
    <dgm:cxn modelId="{8823D80E-0C21-494D-A3EA-5B0465C33EB8}" type="presParOf" srcId="{AB5222B6-77F8-4235-95EE-492B55AF60D8}" destId="{3AB221BC-1F2F-47F6-8C0B-E0B4A394A65F}" srcOrd="5" destOrd="0" presId="urn:microsoft.com/office/officeart/2005/8/layout/chevron2"/>
    <dgm:cxn modelId="{BF800B10-85D8-4D08-B6AF-F4AC4EE39333}" type="presParOf" srcId="{AB5222B6-77F8-4235-95EE-492B55AF60D8}" destId="{137F134E-9A60-469B-856A-8569E6779FF0}" srcOrd="6" destOrd="0" presId="urn:microsoft.com/office/officeart/2005/8/layout/chevron2"/>
    <dgm:cxn modelId="{18CBF45E-366F-4A1F-8054-AF413BC305B4}" type="presParOf" srcId="{137F134E-9A60-469B-856A-8569E6779FF0}" destId="{41CDADFD-9DB0-4517-A731-F03B24BC60A1}" srcOrd="0" destOrd="0" presId="urn:microsoft.com/office/officeart/2005/8/layout/chevron2"/>
    <dgm:cxn modelId="{E8F5A5FE-E54A-4741-A6CF-656D192F488D}" type="presParOf" srcId="{137F134E-9A60-469B-856A-8569E6779FF0}" destId="{71688326-A987-4568-84CB-6DC4FB1A51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C12430-E360-4C64-AB6D-44FF769E1E34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6F663B9-966B-4E3E-B847-2E20FB6B08F5}">
      <dgm:prSet phldrT="[Text]"/>
      <dgm:spPr/>
      <dgm:t>
        <a:bodyPr/>
        <a:lstStyle/>
        <a:p>
          <a:r>
            <a:rPr lang="en-US" dirty="0" smtClean="0"/>
            <a:t> 5</a:t>
          </a:r>
          <a:endParaRPr lang="en-US" dirty="0"/>
        </a:p>
      </dgm:t>
    </dgm:pt>
    <dgm:pt modelId="{DBC827EC-0E92-432A-83E7-2B84BB5B5E17}" type="parTrans" cxnId="{E0A9BE7A-F0C1-463F-9678-D75EC747BC5A}">
      <dgm:prSet/>
      <dgm:spPr/>
      <dgm:t>
        <a:bodyPr/>
        <a:lstStyle/>
        <a:p>
          <a:endParaRPr lang="en-US"/>
        </a:p>
      </dgm:t>
    </dgm:pt>
    <dgm:pt modelId="{024D1418-643F-4579-9EE1-E7F709B0F9B7}" type="sibTrans" cxnId="{E0A9BE7A-F0C1-463F-9678-D75EC747BC5A}">
      <dgm:prSet/>
      <dgm:spPr/>
      <dgm:t>
        <a:bodyPr/>
        <a:lstStyle/>
        <a:p>
          <a:endParaRPr lang="en-US"/>
        </a:p>
      </dgm:t>
    </dgm:pt>
    <dgm:pt modelId="{3CACF7F6-2F15-4578-A8CA-078EAF7A01FA}">
      <dgm:prSet phldrT="[Text]"/>
      <dgm:spPr/>
      <dgm:t>
        <a:bodyPr/>
        <a:lstStyle/>
        <a:p>
          <a:r>
            <a:rPr lang="en-US" dirty="0" smtClean="0"/>
            <a:t> 6</a:t>
          </a:r>
          <a:endParaRPr lang="en-US" dirty="0"/>
        </a:p>
      </dgm:t>
    </dgm:pt>
    <dgm:pt modelId="{441A1AF1-5CFD-4A17-9013-262CA01702F0}" type="parTrans" cxnId="{03F9F5B2-0F3A-40A1-88B0-E3AB0DC3B9C2}">
      <dgm:prSet/>
      <dgm:spPr/>
      <dgm:t>
        <a:bodyPr/>
        <a:lstStyle/>
        <a:p>
          <a:endParaRPr lang="en-US"/>
        </a:p>
      </dgm:t>
    </dgm:pt>
    <dgm:pt modelId="{55BF142F-7817-4F48-9426-4911E0C82414}" type="sibTrans" cxnId="{03F9F5B2-0F3A-40A1-88B0-E3AB0DC3B9C2}">
      <dgm:prSet/>
      <dgm:spPr/>
      <dgm:t>
        <a:bodyPr/>
        <a:lstStyle/>
        <a:p>
          <a:endParaRPr lang="en-US"/>
        </a:p>
      </dgm:t>
    </dgm:pt>
    <dgm:pt modelId="{BF4E8D86-3A66-4E5D-A235-0A128BE1CD74}">
      <dgm:prSet phldrT="[Text]"/>
      <dgm:spPr/>
      <dgm:t>
        <a:bodyPr/>
        <a:lstStyle/>
        <a:p>
          <a:r>
            <a:rPr lang="en-US" dirty="0" smtClean="0"/>
            <a:t> 7</a:t>
          </a:r>
          <a:endParaRPr lang="en-US" dirty="0"/>
        </a:p>
      </dgm:t>
    </dgm:pt>
    <dgm:pt modelId="{407C6B45-BF70-4941-A8A9-BF521D05F3A5}" type="parTrans" cxnId="{B2493E1D-52A6-40D4-8041-F271B74E147B}">
      <dgm:prSet/>
      <dgm:spPr/>
      <dgm:t>
        <a:bodyPr/>
        <a:lstStyle/>
        <a:p>
          <a:endParaRPr lang="en-US"/>
        </a:p>
      </dgm:t>
    </dgm:pt>
    <dgm:pt modelId="{DDA50BA2-92B9-431F-9E11-AB7C60B933F2}" type="sibTrans" cxnId="{B2493E1D-52A6-40D4-8041-F271B74E147B}">
      <dgm:prSet/>
      <dgm:spPr/>
      <dgm:t>
        <a:bodyPr/>
        <a:lstStyle/>
        <a:p>
          <a:endParaRPr lang="en-US"/>
        </a:p>
      </dgm:t>
    </dgm:pt>
    <dgm:pt modelId="{05B086D9-8CA6-425E-97B5-98DCA0DB9566}">
      <dgm:prSet phldrT="[Text]"/>
      <dgm:spPr/>
      <dgm:t>
        <a:bodyPr/>
        <a:lstStyle/>
        <a:p>
          <a:r>
            <a:rPr lang="en-US" smtClean="0"/>
            <a:t> </a:t>
          </a:r>
          <a:r>
            <a:rPr lang="en-US" dirty="0" smtClean="0"/>
            <a:t>8</a:t>
          </a:r>
          <a:endParaRPr lang="en-US" dirty="0"/>
        </a:p>
      </dgm:t>
    </dgm:pt>
    <dgm:pt modelId="{9F0CEBA8-677A-43C3-8543-7AEE60358CDB}" type="parTrans" cxnId="{46643F97-7824-42D5-92DE-B3A629263A32}">
      <dgm:prSet/>
      <dgm:spPr/>
      <dgm:t>
        <a:bodyPr/>
        <a:lstStyle/>
        <a:p>
          <a:endParaRPr lang="en-US"/>
        </a:p>
      </dgm:t>
    </dgm:pt>
    <dgm:pt modelId="{0A684DAD-43B6-4D0B-988F-CBD2CC9D764B}" type="sibTrans" cxnId="{46643F97-7824-42D5-92DE-B3A629263A32}">
      <dgm:prSet/>
      <dgm:spPr/>
      <dgm:t>
        <a:bodyPr/>
        <a:lstStyle/>
        <a:p>
          <a:endParaRPr lang="en-US"/>
        </a:p>
      </dgm:t>
    </dgm:pt>
    <dgm:pt modelId="{1E76EF40-84AD-40BE-9872-C81346883D87}">
      <dgm:prSet phldrT="[Text]"/>
      <dgm:spPr/>
      <dgm:t>
        <a:bodyPr/>
        <a:lstStyle/>
        <a:p>
          <a:r>
            <a:rPr lang="en-US" b="1" dirty="0" smtClean="0"/>
            <a:t>KNOW YOUR “STYLE” </a:t>
          </a:r>
          <a:r>
            <a:rPr lang="en-US" b="1" u="sng" dirty="0" smtClean="0"/>
            <a:t>(DISC)</a:t>
          </a:r>
          <a:r>
            <a:rPr lang="en-US" b="1" dirty="0" smtClean="0"/>
            <a:t> TO HELP MANAGE RELATIONSHIPS </a:t>
          </a:r>
          <a:endParaRPr lang="en-US" b="1" dirty="0"/>
        </a:p>
      </dgm:t>
    </dgm:pt>
    <dgm:pt modelId="{728C8C33-868D-4F1A-B542-D3C37C4C5B63}" type="parTrans" cxnId="{7084A896-CBD3-440A-8898-72DC116B44FF}">
      <dgm:prSet/>
      <dgm:spPr/>
      <dgm:t>
        <a:bodyPr/>
        <a:lstStyle/>
        <a:p>
          <a:endParaRPr lang="en-US"/>
        </a:p>
      </dgm:t>
    </dgm:pt>
    <dgm:pt modelId="{C63D92D2-0359-410C-9702-5250CB8F6555}" type="sibTrans" cxnId="{7084A896-CBD3-440A-8898-72DC116B44FF}">
      <dgm:prSet/>
      <dgm:spPr/>
      <dgm:t>
        <a:bodyPr/>
        <a:lstStyle/>
        <a:p>
          <a:endParaRPr lang="en-US"/>
        </a:p>
      </dgm:t>
    </dgm:pt>
    <dgm:pt modelId="{FC37B31F-95BD-4111-BCBE-7506AFE21647}">
      <dgm:prSet phldrT="[Text]"/>
      <dgm:spPr/>
      <dgm:t>
        <a:bodyPr/>
        <a:lstStyle/>
        <a:p>
          <a:endParaRPr lang="en-US" dirty="0"/>
        </a:p>
      </dgm:t>
    </dgm:pt>
    <dgm:pt modelId="{34B44A1D-FD49-4F72-A28A-3656EDF302AE}" type="parTrans" cxnId="{E5F54E2E-AC81-4E24-B8F3-A5E64AC13DC7}">
      <dgm:prSet/>
      <dgm:spPr/>
      <dgm:t>
        <a:bodyPr/>
        <a:lstStyle/>
        <a:p>
          <a:endParaRPr lang="en-US"/>
        </a:p>
      </dgm:t>
    </dgm:pt>
    <dgm:pt modelId="{BAD9C699-3D15-494D-9189-E0F6220C7F1B}" type="sibTrans" cxnId="{E5F54E2E-AC81-4E24-B8F3-A5E64AC13DC7}">
      <dgm:prSet/>
      <dgm:spPr/>
      <dgm:t>
        <a:bodyPr/>
        <a:lstStyle/>
        <a:p>
          <a:endParaRPr lang="en-US"/>
        </a:p>
      </dgm:t>
    </dgm:pt>
    <dgm:pt modelId="{8ABA1580-F16C-4C97-ABE5-D28B09FFE273}">
      <dgm:prSet phldrT="[Text]"/>
      <dgm:spPr/>
      <dgm:t>
        <a:bodyPr/>
        <a:lstStyle/>
        <a:p>
          <a:r>
            <a:rPr lang="en-US" b="1" dirty="0" smtClean="0"/>
            <a:t>BUILD A STRUCTURED </a:t>
          </a:r>
          <a:r>
            <a:rPr lang="en-US" b="1" u="sng" dirty="0" smtClean="0"/>
            <a:t>REFERRAL HARVESTING</a:t>
          </a:r>
          <a:r>
            <a:rPr lang="en-US" b="1" dirty="0" smtClean="0"/>
            <a:t> PLAN (FOLLOW THE 10 STEPS)</a:t>
          </a:r>
          <a:endParaRPr lang="en-US" b="1" dirty="0"/>
        </a:p>
      </dgm:t>
    </dgm:pt>
    <dgm:pt modelId="{CD0B6755-7042-4C23-BB62-329465AB50EC}" type="parTrans" cxnId="{E7C06FFD-D762-42A5-9084-93ECAD8BF5D9}">
      <dgm:prSet/>
      <dgm:spPr/>
      <dgm:t>
        <a:bodyPr/>
        <a:lstStyle/>
        <a:p>
          <a:endParaRPr lang="en-US"/>
        </a:p>
      </dgm:t>
    </dgm:pt>
    <dgm:pt modelId="{258EBF8E-F096-491E-8AD4-50194A4371C2}" type="sibTrans" cxnId="{E7C06FFD-D762-42A5-9084-93ECAD8BF5D9}">
      <dgm:prSet/>
      <dgm:spPr/>
      <dgm:t>
        <a:bodyPr/>
        <a:lstStyle/>
        <a:p>
          <a:endParaRPr lang="en-US"/>
        </a:p>
      </dgm:t>
    </dgm:pt>
    <dgm:pt modelId="{5C48929B-91D5-4933-BBC7-7DDE4337ECA8}">
      <dgm:prSet phldrT="[Text]"/>
      <dgm:spPr/>
      <dgm:t>
        <a:bodyPr/>
        <a:lstStyle/>
        <a:p>
          <a:endParaRPr lang="en-US" dirty="0"/>
        </a:p>
      </dgm:t>
    </dgm:pt>
    <dgm:pt modelId="{51C39AB9-D5A2-4BC3-884F-DC75B21F97F7}" type="sibTrans" cxnId="{676CC012-944E-48DA-9201-8B5440DA1429}">
      <dgm:prSet/>
      <dgm:spPr/>
      <dgm:t>
        <a:bodyPr/>
        <a:lstStyle/>
        <a:p>
          <a:endParaRPr lang="en-US"/>
        </a:p>
      </dgm:t>
    </dgm:pt>
    <dgm:pt modelId="{939D3663-EE15-4B08-9FBF-ECA70D272A75}" type="parTrans" cxnId="{676CC012-944E-48DA-9201-8B5440DA1429}">
      <dgm:prSet/>
      <dgm:spPr/>
      <dgm:t>
        <a:bodyPr/>
        <a:lstStyle/>
        <a:p>
          <a:endParaRPr lang="en-US"/>
        </a:p>
      </dgm:t>
    </dgm:pt>
    <dgm:pt modelId="{7D2A5BA7-AC1E-460C-8627-4DC22F051842}">
      <dgm:prSet/>
      <dgm:spPr/>
      <dgm:t>
        <a:bodyPr/>
        <a:lstStyle/>
        <a:p>
          <a:r>
            <a:rPr lang="en-US" b="1" dirty="0" smtClean="0"/>
            <a:t>USE </a:t>
          </a:r>
          <a:r>
            <a:rPr lang="en-US" b="1" u="sng" dirty="0" smtClean="0"/>
            <a:t>PRIORITY MANAGEMENT</a:t>
          </a:r>
          <a:r>
            <a:rPr lang="en-US" b="1" dirty="0" smtClean="0"/>
            <a:t> TO STRUCTURE AND PLAN YOUR ACTIVITIES</a:t>
          </a:r>
          <a:endParaRPr lang="en-US" b="1" dirty="0"/>
        </a:p>
      </dgm:t>
    </dgm:pt>
    <dgm:pt modelId="{0664E188-4F22-49A2-A996-4D7A92DB40CC}" type="parTrans" cxnId="{B118C589-08CD-4EC7-AC8E-0C98579751D8}">
      <dgm:prSet/>
      <dgm:spPr/>
      <dgm:t>
        <a:bodyPr/>
        <a:lstStyle/>
        <a:p>
          <a:endParaRPr lang="en-US"/>
        </a:p>
      </dgm:t>
    </dgm:pt>
    <dgm:pt modelId="{DEDD554B-DA05-4B76-97D4-AB43F16A983B}" type="sibTrans" cxnId="{B118C589-08CD-4EC7-AC8E-0C98579751D8}">
      <dgm:prSet/>
      <dgm:spPr/>
      <dgm:t>
        <a:bodyPr/>
        <a:lstStyle/>
        <a:p>
          <a:endParaRPr lang="en-US"/>
        </a:p>
      </dgm:t>
    </dgm:pt>
    <dgm:pt modelId="{C7EEAFA8-B722-424D-A9DF-592A5EC9BCA7}">
      <dgm:prSet/>
      <dgm:spPr/>
      <dgm:t>
        <a:bodyPr/>
        <a:lstStyle/>
        <a:p>
          <a:r>
            <a:rPr lang="en-US" b="1" dirty="0" smtClean="0"/>
            <a:t>- FOCUS ON LEVEL 1 </a:t>
          </a:r>
          <a:r>
            <a:rPr lang="en-US" b="1" u="sng" dirty="0" smtClean="0"/>
            <a:t>HIGH PAYOFF ACTIVITES</a:t>
          </a:r>
          <a:r>
            <a:rPr lang="en-US" b="1" dirty="0" smtClean="0"/>
            <a:t> FROM YOUR </a:t>
          </a:r>
          <a:r>
            <a:rPr lang="en-US" b="1" u="sng" dirty="0" smtClean="0"/>
            <a:t>TA DA</a:t>
          </a:r>
          <a:r>
            <a:rPr lang="en-US" b="1" dirty="0" smtClean="0"/>
            <a:t> LIST</a:t>
          </a:r>
          <a:endParaRPr lang="en-US" b="1" dirty="0"/>
        </a:p>
      </dgm:t>
    </dgm:pt>
    <dgm:pt modelId="{B5569080-AAC5-4E9A-B80E-FD96D47C379F}" type="parTrans" cxnId="{D1E346EB-4494-41F7-A661-416E4228206D}">
      <dgm:prSet/>
      <dgm:spPr/>
      <dgm:t>
        <a:bodyPr/>
        <a:lstStyle/>
        <a:p>
          <a:endParaRPr lang="en-US"/>
        </a:p>
      </dgm:t>
    </dgm:pt>
    <dgm:pt modelId="{48E5ABD8-D106-4FB2-9408-DB479D2A68DA}" type="sibTrans" cxnId="{D1E346EB-4494-41F7-A661-416E4228206D}">
      <dgm:prSet/>
      <dgm:spPr/>
      <dgm:t>
        <a:bodyPr/>
        <a:lstStyle/>
        <a:p>
          <a:endParaRPr lang="en-US"/>
        </a:p>
      </dgm:t>
    </dgm:pt>
    <dgm:pt modelId="{B91A6EDD-8797-49F3-BB0A-2A37DEFAA84A}">
      <dgm:prSet/>
      <dgm:spPr/>
      <dgm:t>
        <a:bodyPr/>
        <a:lstStyle/>
        <a:p>
          <a:r>
            <a:rPr lang="en-US" b="1" dirty="0" smtClean="0"/>
            <a:t>SHARE YOUR PLANS WITH YOUR </a:t>
          </a:r>
          <a:r>
            <a:rPr lang="en-US" b="1" u="sng" dirty="0" smtClean="0"/>
            <a:t>CARRIER PARTNERS</a:t>
          </a:r>
          <a:r>
            <a:rPr lang="en-US" b="1" dirty="0" smtClean="0"/>
            <a:t> </a:t>
          </a:r>
          <a:endParaRPr lang="en-US" b="1" dirty="0"/>
        </a:p>
      </dgm:t>
    </dgm:pt>
    <dgm:pt modelId="{037690AE-F21F-4D87-AF32-B7354F166FA1}" type="parTrans" cxnId="{A1567E50-D7D3-401B-B118-2BAA59290140}">
      <dgm:prSet/>
      <dgm:spPr/>
      <dgm:t>
        <a:bodyPr/>
        <a:lstStyle/>
        <a:p>
          <a:endParaRPr lang="en-US"/>
        </a:p>
      </dgm:t>
    </dgm:pt>
    <dgm:pt modelId="{9A49E1E3-5E4A-4AFC-A225-43927C6130C7}" type="sibTrans" cxnId="{A1567E50-D7D3-401B-B118-2BAA59290140}">
      <dgm:prSet/>
      <dgm:spPr/>
      <dgm:t>
        <a:bodyPr/>
        <a:lstStyle/>
        <a:p>
          <a:endParaRPr lang="en-US"/>
        </a:p>
      </dgm:t>
    </dgm:pt>
    <dgm:pt modelId="{AB5222B6-77F8-4235-95EE-492B55AF60D8}" type="pres">
      <dgm:prSet presAssocID="{6BC12430-E360-4C64-AB6D-44FF769E1E3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4EA6A4-E956-41A6-BABC-9925D2A96CCF}" type="pres">
      <dgm:prSet presAssocID="{66F663B9-966B-4E3E-B847-2E20FB6B08F5}" presName="composite" presStyleCnt="0"/>
      <dgm:spPr/>
    </dgm:pt>
    <dgm:pt modelId="{4EDD8E39-7602-4C3B-8F4D-C9821BF25F30}" type="pres">
      <dgm:prSet presAssocID="{66F663B9-966B-4E3E-B847-2E20FB6B08F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FC6210-C325-49FA-9C63-BA165165697A}" type="pres">
      <dgm:prSet presAssocID="{66F663B9-966B-4E3E-B847-2E20FB6B08F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B96BAF-7ECF-4B33-8F19-E765E4DA2B3B}" type="pres">
      <dgm:prSet presAssocID="{024D1418-643F-4579-9EE1-E7F709B0F9B7}" presName="sp" presStyleCnt="0"/>
      <dgm:spPr/>
    </dgm:pt>
    <dgm:pt modelId="{A32806BC-5F03-4EB3-B68E-33C4D1AAA3E0}" type="pres">
      <dgm:prSet presAssocID="{3CACF7F6-2F15-4578-A8CA-078EAF7A01FA}" presName="composite" presStyleCnt="0"/>
      <dgm:spPr/>
    </dgm:pt>
    <dgm:pt modelId="{F3559964-6E63-46DC-BA26-1475403BF754}" type="pres">
      <dgm:prSet presAssocID="{3CACF7F6-2F15-4578-A8CA-078EAF7A01F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EBF31-4DA8-43A0-9466-64303CAC626E}" type="pres">
      <dgm:prSet presAssocID="{3CACF7F6-2F15-4578-A8CA-078EAF7A01F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32D88-CA8B-4417-B867-3FE45EFF9A6D}" type="pres">
      <dgm:prSet presAssocID="{55BF142F-7817-4F48-9426-4911E0C82414}" presName="sp" presStyleCnt="0"/>
      <dgm:spPr/>
    </dgm:pt>
    <dgm:pt modelId="{53519709-1B2A-452B-AD01-FA2D64DDE462}" type="pres">
      <dgm:prSet presAssocID="{BF4E8D86-3A66-4E5D-A235-0A128BE1CD74}" presName="composite" presStyleCnt="0"/>
      <dgm:spPr/>
    </dgm:pt>
    <dgm:pt modelId="{4F8BA3D3-11D3-4F86-B448-C30D5DF8D298}" type="pres">
      <dgm:prSet presAssocID="{BF4E8D86-3A66-4E5D-A235-0A128BE1CD7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7AE2F-089E-47C1-8042-6459E0889D64}" type="pres">
      <dgm:prSet presAssocID="{BF4E8D86-3A66-4E5D-A235-0A128BE1CD7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221BC-1F2F-47F6-8C0B-E0B4A394A65F}" type="pres">
      <dgm:prSet presAssocID="{DDA50BA2-92B9-431F-9E11-AB7C60B933F2}" presName="sp" presStyleCnt="0"/>
      <dgm:spPr/>
    </dgm:pt>
    <dgm:pt modelId="{137F134E-9A60-469B-856A-8569E6779FF0}" type="pres">
      <dgm:prSet presAssocID="{05B086D9-8CA6-425E-97B5-98DCA0DB9566}" presName="composite" presStyleCnt="0"/>
      <dgm:spPr/>
    </dgm:pt>
    <dgm:pt modelId="{41CDADFD-9DB0-4517-A731-F03B24BC60A1}" type="pres">
      <dgm:prSet presAssocID="{05B086D9-8CA6-425E-97B5-98DCA0DB956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688326-A987-4568-84CB-6DC4FB1A51FF}" type="pres">
      <dgm:prSet presAssocID="{05B086D9-8CA6-425E-97B5-98DCA0DB956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E346EB-4494-41F7-A661-416E4228206D}" srcId="{66F663B9-966B-4E3E-B847-2E20FB6B08F5}" destId="{C7EEAFA8-B722-424D-A9DF-592A5EC9BCA7}" srcOrd="2" destOrd="0" parTransId="{B5569080-AAC5-4E9A-B80E-FD96D47C379F}" sibTransId="{48E5ABD8-D106-4FB2-9408-DB479D2A68DA}"/>
    <dgm:cxn modelId="{73FFD8B5-3A51-467C-AEBE-BF554B81EB65}" type="presOf" srcId="{BF4E8D86-3A66-4E5D-A235-0A128BE1CD74}" destId="{4F8BA3D3-11D3-4F86-B448-C30D5DF8D298}" srcOrd="0" destOrd="0" presId="urn:microsoft.com/office/officeart/2005/8/layout/chevron2"/>
    <dgm:cxn modelId="{AF3872E2-4504-43CB-BACB-C0A869AA3F5A}" type="presOf" srcId="{5C48929B-91D5-4933-BBC7-7DDE4337ECA8}" destId="{F4FC6210-C325-49FA-9C63-BA165165697A}" srcOrd="0" destOrd="0" presId="urn:microsoft.com/office/officeart/2005/8/layout/chevron2"/>
    <dgm:cxn modelId="{2A6E5FF8-969C-44AA-8AE7-21087E2FE785}" type="presOf" srcId="{05B086D9-8CA6-425E-97B5-98DCA0DB9566}" destId="{41CDADFD-9DB0-4517-A731-F03B24BC60A1}" srcOrd="0" destOrd="0" presId="urn:microsoft.com/office/officeart/2005/8/layout/chevron2"/>
    <dgm:cxn modelId="{1F2FC5CE-7597-4C69-BE75-E37BA72CC362}" type="presOf" srcId="{66F663B9-966B-4E3E-B847-2E20FB6B08F5}" destId="{4EDD8E39-7602-4C3B-8F4D-C9821BF25F30}" srcOrd="0" destOrd="0" presId="urn:microsoft.com/office/officeart/2005/8/layout/chevron2"/>
    <dgm:cxn modelId="{E5F54E2E-AC81-4E24-B8F3-A5E64AC13DC7}" srcId="{BF4E8D86-3A66-4E5D-A235-0A128BE1CD74}" destId="{FC37B31F-95BD-4111-BCBE-7506AFE21647}" srcOrd="0" destOrd="0" parTransId="{34B44A1D-FD49-4F72-A28A-3656EDF302AE}" sibTransId="{BAD9C699-3D15-494D-9189-E0F6220C7F1B}"/>
    <dgm:cxn modelId="{B2493E1D-52A6-40D4-8041-F271B74E147B}" srcId="{6BC12430-E360-4C64-AB6D-44FF769E1E34}" destId="{BF4E8D86-3A66-4E5D-A235-0A128BE1CD74}" srcOrd="2" destOrd="0" parTransId="{407C6B45-BF70-4941-A8A9-BF521D05F3A5}" sibTransId="{DDA50BA2-92B9-431F-9E11-AB7C60B933F2}"/>
    <dgm:cxn modelId="{E7C06FFD-D762-42A5-9084-93ECAD8BF5D9}" srcId="{3CACF7F6-2F15-4578-A8CA-078EAF7A01FA}" destId="{8ABA1580-F16C-4C97-ABE5-D28B09FFE273}" srcOrd="0" destOrd="0" parTransId="{CD0B6755-7042-4C23-BB62-329465AB50EC}" sibTransId="{258EBF8E-F096-491E-8AD4-50194A4371C2}"/>
    <dgm:cxn modelId="{DD5644FD-4F0A-4A75-A49E-B494B9CBE67C}" type="presOf" srcId="{3CACF7F6-2F15-4578-A8CA-078EAF7A01FA}" destId="{F3559964-6E63-46DC-BA26-1475403BF754}" srcOrd="0" destOrd="0" presId="urn:microsoft.com/office/officeart/2005/8/layout/chevron2"/>
    <dgm:cxn modelId="{DD0B2922-E32D-4A0D-9A03-245D366CD056}" type="presOf" srcId="{B91A6EDD-8797-49F3-BB0A-2A37DEFAA84A}" destId="{08A7AE2F-089E-47C1-8042-6459E0889D64}" srcOrd="0" destOrd="1" presId="urn:microsoft.com/office/officeart/2005/8/layout/chevron2"/>
    <dgm:cxn modelId="{B118C589-08CD-4EC7-AC8E-0C98579751D8}" srcId="{66F663B9-966B-4E3E-B847-2E20FB6B08F5}" destId="{7D2A5BA7-AC1E-460C-8627-4DC22F051842}" srcOrd="1" destOrd="0" parTransId="{0664E188-4F22-49A2-A996-4D7A92DB40CC}" sibTransId="{DEDD554B-DA05-4B76-97D4-AB43F16A983B}"/>
    <dgm:cxn modelId="{BFED0958-4F00-4478-ABF5-758DE8FD1290}" type="presOf" srcId="{FC37B31F-95BD-4111-BCBE-7506AFE21647}" destId="{08A7AE2F-089E-47C1-8042-6459E0889D64}" srcOrd="0" destOrd="0" presId="urn:microsoft.com/office/officeart/2005/8/layout/chevron2"/>
    <dgm:cxn modelId="{03F9F5B2-0F3A-40A1-88B0-E3AB0DC3B9C2}" srcId="{6BC12430-E360-4C64-AB6D-44FF769E1E34}" destId="{3CACF7F6-2F15-4578-A8CA-078EAF7A01FA}" srcOrd="1" destOrd="0" parTransId="{441A1AF1-5CFD-4A17-9013-262CA01702F0}" sibTransId="{55BF142F-7817-4F48-9426-4911E0C82414}"/>
    <dgm:cxn modelId="{D5A39E21-16A1-4A81-8036-E5FBFCAF0E02}" type="presOf" srcId="{8ABA1580-F16C-4C97-ABE5-D28B09FFE273}" destId="{1F1EBF31-4DA8-43A0-9466-64303CAC626E}" srcOrd="0" destOrd="0" presId="urn:microsoft.com/office/officeart/2005/8/layout/chevron2"/>
    <dgm:cxn modelId="{D57BB622-D9BC-4B89-918E-5C294B9A1D3C}" type="presOf" srcId="{1E76EF40-84AD-40BE-9872-C81346883D87}" destId="{71688326-A987-4568-84CB-6DC4FB1A51FF}" srcOrd="0" destOrd="0" presId="urn:microsoft.com/office/officeart/2005/8/layout/chevron2"/>
    <dgm:cxn modelId="{A59ABF0E-20FC-4E61-927F-C0DCDC1CEA86}" type="presOf" srcId="{6BC12430-E360-4C64-AB6D-44FF769E1E34}" destId="{AB5222B6-77F8-4235-95EE-492B55AF60D8}" srcOrd="0" destOrd="0" presId="urn:microsoft.com/office/officeart/2005/8/layout/chevron2"/>
    <dgm:cxn modelId="{46643F97-7824-42D5-92DE-B3A629263A32}" srcId="{6BC12430-E360-4C64-AB6D-44FF769E1E34}" destId="{05B086D9-8CA6-425E-97B5-98DCA0DB9566}" srcOrd="3" destOrd="0" parTransId="{9F0CEBA8-677A-43C3-8543-7AEE60358CDB}" sibTransId="{0A684DAD-43B6-4D0B-988F-CBD2CC9D764B}"/>
    <dgm:cxn modelId="{7084A896-CBD3-440A-8898-72DC116B44FF}" srcId="{05B086D9-8CA6-425E-97B5-98DCA0DB9566}" destId="{1E76EF40-84AD-40BE-9872-C81346883D87}" srcOrd="0" destOrd="0" parTransId="{728C8C33-868D-4F1A-B542-D3C37C4C5B63}" sibTransId="{C63D92D2-0359-410C-9702-5250CB8F6555}"/>
    <dgm:cxn modelId="{676CC012-944E-48DA-9201-8B5440DA1429}" srcId="{66F663B9-966B-4E3E-B847-2E20FB6B08F5}" destId="{5C48929B-91D5-4933-BBC7-7DDE4337ECA8}" srcOrd="0" destOrd="0" parTransId="{939D3663-EE15-4B08-9FBF-ECA70D272A75}" sibTransId="{51C39AB9-D5A2-4BC3-884F-DC75B21F97F7}"/>
    <dgm:cxn modelId="{A1567E50-D7D3-401B-B118-2BAA59290140}" srcId="{BF4E8D86-3A66-4E5D-A235-0A128BE1CD74}" destId="{B91A6EDD-8797-49F3-BB0A-2A37DEFAA84A}" srcOrd="1" destOrd="0" parTransId="{037690AE-F21F-4D87-AF32-B7354F166FA1}" sibTransId="{9A49E1E3-5E4A-4AFC-A225-43927C6130C7}"/>
    <dgm:cxn modelId="{BB5B0191-0588-4316-AB00-82FCDCAF3D55}" type="presOf" srcId="{C7EEAFA8-B722-424D-A9DF-592A5EC9BCA7}" destId="{F4FC6210-C325-49FA-9C63-BA165165697A}" srcOrd="0" destOrd="2" presId="urn:microsoft.com/office/officeart/2005/8/layout/chevron2"/>
    <dgm:cxn modelId="{E0A9BE7A-F0C1-463F-9678-D75EC747BC5A}" srcId="{6BC12430-E360-4C64-AB6D-44FF769E1E34}" destId="{66F663B9-966B-4E3E-B847-2E20FB6B08F5}" srcOrd="0" destOrd="0" parTransId="{DBC827EC-0E92-432A-83E7-2B84BB5B5E17}" sibTransId="{024D1418-643F-4579-9EE1-E7F709B0F9B7}"/>
    <dgm:cxn modelId="{096A4219-6AE0-49F8-997F-1AB5EFAC0CD1}" type="presOf" srcId="{7D2A5BA7-AC1E-460C-8627-4DC22F051842}" destId="{F4FC6210-C325-49FA-9C63-BA165165697A}" srcOrd="0" destOrd="1" presId="urn:microsoft.com/office/officeart/2005/8/layout/chevron2"/>
    <dgm:cxn modelId="{266D80C3-7099-4A10-85A0-696E01F17F55}" type="presParOf" srcId="{AB5222B6-77F8-4235-95EE-492B55AF60D8}" destId="{974EA6A4-E956-41A6-BABC-9925D2A96CCF}" srcOrd="0" destOrd="0" presId="urn:microsoft.com/office/officeart/2005/8/layout/chevron2"/>
    <dgm:cxn modelId="{E36B46DB-8300-4CCF-A34D-FDBCAA19B95E}" type="presParOf" srcId="{974EA6A4-E956-41A6-BABC-9925D2A96CCF}" destId="{4EDD8E39-7602-4C3B-8F4D-C9821BF25F30}" srcOrd="0" destOrd="0" presId="urn:microsoft.com/office/officeart/2005/8/layout/chevron2"/>
    <dgm:cxn modelId="{B9567CC4-A473-4F5D-AD51-3B5514987F43}" type="presParOf" srcId="{974EA6A4-E956-41A6-BABC-9925D2A96CCF}" destId="{F4FC6210-C325-49FA-9C63-BA165165697A}" srcOrd="1" destOrd="0" presId="urn:microsoft.com/office/officeart/2005/8/layout/chevron2"/>
    <dgm:cxn modelId="{4C7ED62E-BC73-4923-86E2-609EDAED909A}" type="presParOf" srcId="{AB5222B6-77F8-4235-95EE-492B55AF60D8}" destId="{65B96BAF-7ECF-4B33-8F19-E765E4DA2B3B}" srcOrd="1" destOrd="0" presId="urn:microsoft.com/office/officeart/2005/8/layout/chevron2"/>
    <dgm:cxn modelId="{C577AE16-08B3-40AC-8601-52998F4BCBA5}" type="presParOf" srcId="{AB5222B6-77F8-4235-95EE-492B55AF60D8}" destId="{A32806BC-5F03-4EB3-B68E-33C4D1AAA3E0}" srcOrd="2" destOrd="0" presId="urn:microsoft.com/office/officeart/2005/8/layout/chevron2"/>
    <dgm:cxn modelId="{8BF11AEB-906A-42E5-BAC6-46338FF7A46A}" type="presParOf" srcId="{A32806BC-5F03-4EB3-B68E-33C4D1AAA3E0}" destId="{F3559964-6E63-46DC-BA26-1475403BF754}" srcOrd="0" destOrd="0" presId="urn:microsoft.com/office/officeart/2005/8/layout/chevron2"/>
    <dgm:cxn modelId="{889FC2FA-1C1E-485D-8F9E-60E87F76CE7E}" type="presParOf" srcId="{A32806BC-5F03-4EB3-B68E-33C4D1AAA3E0}" destId="{1F1EBF31-4DA8-43A0-9466-64303CAC626E}" srcOrd="1" destOrd="0" presId="urn:microsoft.com/office/officeart/2005/8/layout/chevron2"/>
    <dgm:cxn modelId="{BBE67F53-A978-454D-BF68-2D6CAF6C9A26}" type="presParOf" srcId="{AB5222B6-77F8-4235-95EE-492B55AF60D8}" destId="{CA632D88-CA8B-4417-B867-3FE45EFF9A6D}" srcOrd="3" destOrd="0" presId="urn:microsoft.com/office/officeart/2005/8/layout/chevron2"/>
    <dgm:cxn modelId="{48BC37C8-7E6E-47F9-ADEB-C6CC582967E6}" type="presParOf" srcId="{AB5222B6-77F8-4235-95EE-492B55AF60D8}" destId="{53519709-1B2A-452B-AD01-FA2D64DDE462}" srcOrd="4" destOrd="0" presId="urn:microsoft.com/office/officeart/2005/8/layout/chevron2"/>
    <dgm:cxn modelId="{D34D5FE4-1B79-4802-A1B2-EC571CE91075}" type="presParOf" srcId="{53519709-1B2A-452B-AD01-FA2D64DDE462}" destId="{4F8BA3D3-11D3-4F86-B448-C30D5DF8D298}" srcOrd="0" destOrd="0" presId="urn:microsoft.com/office/officeart/2005/8/layout/chevron2"/>
    <dgm:cxn modelId="{3054C051-927B-4B74-9065-9E6F13C63119}" type="presParOf" srcId="{53519709-1B2A-452B-AD01-FA2D64DDE462}" destId="{08A7AE2F-089E-47C1-8042-6459E0889D64}" srcOrd="1" destOrd="0" presId="urn:microsoft.com/office/officeart/2005/8/layout/chevron2"/>
    <dgm:cxn modelId="{8F1B3CB0-9F02-4A3A-AAD9-C0ABD8515FC4}" type="presParOf" srcId="{AB5222B6-77F8-4235-95EE-492B55AF60D8}" destId="{3AB221BC-1F2F-47F6-8C0B-E0B4A394A65F}" srcOrd="5" destOrd="0" presId="urn:microsoft.com/office/officeart/2005/8/layout/chevron2"/>
    <dgm:cxn modelId="{4DEC1D5E-A2C9-4529-96C7-4E2F19A859EC}" type="presParOf" srcId="{AB5222B6-77F8-4235-95EE-492B55AF60D8}" destId="{137F134E-9A60-469B-856A-8569E6779FF0}" srcOrd="6" destOrd="0" presId="urn:microsoft.com/office/officeart/2005/8/layout/chevron2"/>
    <dgm:cxn modelId="{537970F4-DD38-4170-B2C0-B166B7A0ED79}" type="presParOf" srcId="{137F134E-9A60-469B-856A-8569E6779FF0}" destId="{41CDADFD-9DB0-4517-A731-F03B24BC60A1}" srcOrd="0" destOrd="0" presId="urn:microsoft.com/office/officeart/2005/8/layout/chevron2"/>
    <dgm:cxn modelId="{AA6CD22A-38D3-4579-8846-95F278214241}" type="presParOf" srcId="{137F134E-9A60-469B-856A-8569E6779FF0}" destId="{71688326-A987-4568-84CB-6DC4FB1A51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D8E39-7602-4C3B-8F4D-C9821BF25F30}">
      <dsp:nvSpPr>
        <dsp:cNvPr id="0" name=""/>
        <dsp:cNvSpPr/>
      </dsp:nvSpPr>
      <dsp:spPr>
        <a:xfrm rot="5400000">
          <a:off x="-260536" y="264620"/>
          <a:ext cx="1736912" cy="121583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1</a:t>
          </a:r>
          <a:endParaRPr lang="en-US" sz="3400" kern="1200" dirty="0"/>
        </a:p>
      </dsp:txBody>
      <dsp:txXfrm rot="-5400000">
        <a:off x="1" y="612002"/>
        <a:ext cx="1215838" cy="521074"/>
      </dsp:txXfrm>
    </dsp:sp>
    <dsp:sp modelId="{F4FC6210-C325-49FA-9C63-BA165165697A}">
      <dsp:nvSpPr>
        <dsp:cNvPr id="0" name=""/>
        <dsp:cNvSpPr/>
      </dsp:nvSpPr>
      <dsp:spPr>
        <a:xfrm rot="5400000">
          <a:off x="2138922" y="-923084"/>
          <a:ext cx="1128992" cy="29751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IDENTIFY YOUR PROFESSIONAL GOALS </a:t>
          </a:r>
          <a:r>
            <a:rPr lang="en-US" sz="1200" b="1" u="sng" kern="1200" dirty="0" smtClean="0"/>
            <a:t>(PREP)</a:t>
          </a:r>
          <a:r>
            <a:rPr lang="en-US" sz="1200" b="1" kern="1200" dirty="0" smtClean="0"/>
            <a:t> AND PERSONAL GOALS</a:t>
          </a:r>
          <a:endParaRPr lang="en-US" sz="1200" b="1" kern="1200" dirty="0"/>
        </a:p>
      </dsp:txBody>
      <dsp:txXfrm rot="-5400000">
        <a:off x="1215838" y="55113"/>
        <a:ext cx="2920048" cy="1018766"/>
      </dsp:txXfrm>
    </dsp:sp>
    <dsp:sp modelId="{F3559964-6E63-46DC-BA26-1475403BF754}">
      <dsp:nvSpPr>
        <dsp:cNvPr id="0" name=""/>
        <dsp:cNvSpPr/>
      </dsp:nvSpPr>
      <dsp:spPr>
        <a:xfrm rot="5400000">
          <a:off x="-260536" y="1816527"/>
          <a:ext cx="1736912" cy="1215838"/>
        </a:xfrm>
        <a:prstGeom prst="chevron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2</a:t>
          </a:r>
          <a:endParaRPr lang="en-US" sz="3400" kern="1200" dirty="0"/>
        </a:p>
      </dsp:txBody>
      <dsp:txXfrm rot="-5400000">
        <a:off x="1" y="2163909"/>
        <a:ext cx="1215838" cy="521074"/>
      </dsp:txXfrm>
    </dsp:sp>
    <dsp:sp modelId="{1F1EBF31-4DA8-43A0-9466-64303CAC626E}">
      <dsp:nvSpPr>
        <dsp:cNvPr id="0" name=""/>
        <dsp:cNvSpPr/>
      </dsp:nvSpPr>
      <dsp:spPr>
        <a:xfrm rot="5400000">
          <a:off x="2138922" y="632906"/>
          <a:ext cx="1128992" cy="29751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IDENTIFY YOUR </a:t>
          </a:r>
          <a:r>
            <a:rPr lang="en-US" sz="1200" b="1" u="sng" kern="1200" dirty="0" smtClean="0"/>
            <a:t>CHANNEL MARKET </a:t>
          </a:r>
          <a:r>
            <a:rPr lang="en-US" sz="1200" b="1" kern="1200" dirty="0" smtClean="0"/>
            <a:t>(SPECIALTY/NICHE)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- </a:t>
          </a:r>
          <a:r>
            <a:rPr lang="en-US" sz="1200" b="1" u="sng" kern="1200" dirty="0" smtClean="0"/>
            <a:t>PAS</a:t>
          </a:r>
          <a:r>
            <a:rPr lang="en-US" sz="1200" b="1" kern="1200" dirty="0" smtClean="0"/>
            <a:t> (PASSION, AVAILABILITY, SUPPORT)</a:t>
          </a:r>
          <a:endParaRPr lang="en-US" sz="1200" b="1" kern="1200" dirty="0"/>
        </a:p>
      </dsp:txBody>
      <dsp:txXfrm rot="-5400000">
        <a:off x="1215838" y="1611104"/>
        <a:ext cx="2920048" cy="1018766"/>
      </dsp:txXfrm>
    </dsp:sp>
    <dsp:sp modelId="{4F8BA3D3-11D3-4F86-B448-C30D5DF8D298}">
      <dsp:nvSpPr>
        <dsp:cNvPr id="0" name=""/>
        <dsp:cNvSpPr/>
      </dsp:nvSpPr>
      <dsp:spPr>
        <a:xfrm rot="5400000">
          <a:off x="-260536" y="3368434"/>
          <a:ext cx="1736912" cy="1215838"/>
        </a:xfrm>
        <a:prstGeom prst="chevron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3</a:t>
          </a:r>
          <a:endParaRPr lang="en-US" sz="3400" kern="1200" dirty="0"/>
        </a:p>
      </dsp:txBody>
      <dsp:txXfrm rot="-5400000">
        <a:off x="1" y="3715816"/>
        <a:ext cx="1215838" cy="521074"/>
      </dsp:txXfrm>
    </dsp:sp>
    <dsp:sp modelId="{08A7AE2F-089E-47C1-8042-6459E0889D64}">
      <dsp:nvSpPr>
        <dsp:cNvPr id="0" name=""/>
        <dsp:cNvSpPr/>
      </dsp:nvSpPr>
      <dsp:spPr>
        <a:xfrm rot="5400000">
          <a:off x="2138922" y="2184813"/>
          <a:ext cx="1128992" cy="29751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DETERMINE HOW YOU WILL </a:t>
          </a:r>
          <a:r>
            <a:rPr lang="en-US" sz="1000" b="1" u="sng" kern="1200" dirty="0" smtClean="0"/>
            <a:t>DIFFERENTIATE</a:t>
          </a:r>
          <a:r>
            <a:rPr lang="en-US" sz="1000" b="1" kern="1200" dirty="0" smtClean="0"/>
            <a:t> YOURSELF IN YOUR SPECIALTY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- DEVELOP YOUR PERSONAL MARKETING PLAN (</a:t>
          </a:r>
          <a:r>
            <a:rPr lang="en-US" sz="1000" b="1" u="sng" kern="1200" dirty="0" smtClean="0"/>
            <a:t>VISIBLE AND VIABLE</a:t>
          </a:r>
          <a:r>
            <a:rPr lang="en-US" sz="1000" b="1" kern="1200" dirty="0" smtClean="0"/>
            <a:t>)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- DEVELOP YOUR </a:t>
          </a:r>
          <a:r>
            <a:rPr lang="en-US" sz="1000" b="1" u="sng" kern="1200" dirty="0" smtClean="0"/>
            <a:t>VALUE-ADDED SERVICE PLAN</a:t>
          </a:r>
          <a:endParaRPr lang="en-US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/>
            <a:t>- DEVELOP YOUR </a:t>
          </a:r>
          <a:r>
            <a:rPr lang="en-US" sz="1000" b="1" u="sng" kern="1200" dirty="0" smtClean="0"/>
            <a:t>NEEDS ASSESSMENT PROCESS</a:t>
          </a:r>
          <a:endParaRPr lang="en-US" sz="1000" b="1" kern="1200" dirty="0"/>
        </a:p>
      </dsp:txBody>
      <dsp:txXfrm rot="-5400000">
        <a:off x="1215838" y="3163011"/>
        <a:ext cx="2920048" cy="1018766"/>
      </dsp:txXfrm>
    </dsp:sp>
    <dsp:sp modelId="{41CDADFD-9DB0-4517-A731-F03B24BC60A1}">
      <dsp:nvSpPr>
        <dsp:cNvPr id="0" name=""/>
        <dsp:cNvSpPr/>
      </dsp:nvSpPr>
      <dsp:spPr>
        <a:xfrm rot="5400000">
          <a:off x="-260536" y="4920341"/>
          <a:ext cx="1736912" cy="1215838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4</a:t>
          </a:r>
          <a:endParaRPr lang="en-US" sz="3400" kern="1200" dirty="0"/>
        </a:p>
      </dsp:txBody>
      <dsp:txXfrm rot="-5400000">
        <a:off x="1" y="5267723"/>
        <a:ext cx="1215838" cy="521074"/>
      </dsp:txXfrm>
    </dsp:sp>
    <dsp:sp modelId="{71688326-A987-4568-84CB-6DC4FB1A51FF}">
      <dsp:nvSpPr>
        <dsp:cNvPr id="0" name=""/>
        <dsp:cNvSpPr/>
      </dsp:nvSpPr>
      <dsp:spPr>
        <a:xfrm rot="5400000">
          <a:off x="2138922" y="3736719"/>
          <a:ext cx="1128992" cy="29751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smtClean="0"/>
            <a:t>BUILD A </a:t>
          </a:r>
          <a:r>
            <a:rPr lang="en-US" sz="900" b="1" u="sng" kern="1200" dirty="0" smtClean="0"/>
            <a:t>PIPELINE</a:t>
          </a:r>
          <a:r>
            <a:rPr lang="en-US" sz="900" b="1" kern="1200" dirty="0" smtClean="0"/>
            <a:t> OF PROSPECTS THAT FALL WITHIN YOUR SPECIALTY</a:t>
          </a:r>
          <a:endParaRPr lang="en-US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smtClean="0"/>
            <a:t>- </a:t>
          </a:r>
          <a:r>
            <a:rPr lang="en-US" sz="900" b="1" i="1" kern="1200" dirty="0" smtClean="0"/>
            <a:t>TOP 20</a:t>
          </a:r>
          <a:endParaRPr lang="en-US" sz="900" b="1" i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i="1" kern="1200" dirty="0" smtClean="0"/>
            <a:t>- REFERRALS </a:t>
          </a:r>
          <a:endParaRPr lang="en-US" sz="900" b="1" i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i="1" kern="1200" dirty="0" smtClean="0"/>
            <a:t>- NETWORKS</a:t>
          </a:r>
          <a:endParaRPr lang="en-US" sz="900" b="1" i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i="1" kern="1200" dirty="0" smtClean="0"/>
            <a:t>- CROSS SELLING</a:t>
          </a:r>
          <a:endParaRPr lang="en-US" sz="900" b="1" i="1" kern="1200" dirty="0"/>
        </a:p>
      </dsp:txBody>
      <dsp:txXfrm rot="-5400000">
        <a:off x="1215838" y="4714917"/>
        <a:ext cx="2920048" cy="1018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D8E39-7602-4C3B-8F4D-C9821BF25F30}">
      <dsp:nvSpPr>
        <dsp:cNvPr id="0" name=""/>
        <dsp:cNvSpPr/>
      </dsp:nvSpPr>
      <dsp:spPr>
        <a:xfrm rot="5400000">
          <a:off x="-260791" y="261750"/>
          <a:ext cx="1738610" cy="1217027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5</a:t>
          </a:r>
          <a:endParaRPr lang="en-US" sz="3400" kern="1200" dirty="0"/>
        </a:p>
      </dsp:txBody>
      <dsp:txXfrm rot="-5400000">
        <a:off x="1" y="609473"/>
        <a:ext cx="1217027" cy="521583"/>
      </dsp:txXfrm>
    </dsp:sp>
    <dsp:sp modelId="{F4FC6210-C325-49FA-9C63-BA165165697A}">
      <dsp:nvSpPr>
        <dsp:cNvPr id="0" name=""/>
        <dsp:cNvSpPr/>
      </dsp:nvSpPr>
      <dsp:spPr>
        <a:xfrm rot="5400000">
          <a:off x="2138965" y="-920979"/>
          <a:ext cx="1130096" cy="2973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USE </a:t>
          </a:r>
          <a:r>
            <a:rPr lang="en-US" sz="1200" b="1" u="sng" kern="1200" dirty="0" smtClean="0"/>
            <a:t>PRIORITY MANAGEMENT</a:t>
          </a:r>
          <a:r>
            <a:rPr lang="en-US" sz="1200" b="1" kern="1200" dirty="0" smtClean="0"/>
            <a:t> TO STRUCTURE AND PLAN YOUR ACTIVITIES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- FOCUS ON LEVEL 1 </a:t>
          </a:r>
          <a:r>
            <a:rPr lang="en-US" sz="1200" b="1" u="sng" kern="1200" dirty="0" smtClean="0"/>
            <a:t>HIGH PAYOFF ACTIVITES</a:t>
          </a:r>
          <a:r>
            <a:rPr lang="en-US" sz="1200" b="1" kern="1200" dirty="0" smtClean="0"/>
            <a:t> FROM YOUR </a:t>
          </a:r>
          <a:r>
            <a:rPr lang="en-US" sz="1200" b="1" u="sng" kern="1200" dirty="0" smtClean="0"/>
            <a:t>TA DA</a:t>
          </a:r>
          <a:r>
            <a:rPr lang="en-US" sz="1200" b="1" kern="1200" dirty="0" smtClean="0"/>
            <a:t> LIST</a:t>
          </a:r>
          <a:endParaRPr lang="en-US" sz="1200" b="1" kern="1200" dirty="0"/>
        </a:p>
      </dsp:txBody>
      <dsp:txXfrm rot="-5400000">
        <a:off x="1217028" y="56125"/>
        <a:ext cx="2918805" cy="1019762"/>
      </dsp:txXfrm>
    </dsp:sp>
    <dsp:sp modelId="{F3559964-6E63-46DC-BA26-1475403BF754}">
      <dsp:nvSpPr>
        <dsp:cNvPr id="0" name=""/>
        <dsp:cNvSpPr/>
      </dsp:nvSpPr>
      <dsp:spPr>
        <a:xfrm rot="5400000">
          <a:off x="-260791" y="1815174"/>
          <a:ext cx="1738610" cy="1217027"/>
        </a:xfrm>
        <a:prstGeom prst="chevron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6</a:t>
          </a:r>
          <a:endParaRPr lang="en-US" sz="3400" kern="1200" dirty="0"/>
        </a:p>
      </dsp:txBody>
      <dsp:txXfrm rot="-5400000">
        <a:off x="1" y="2162897"/>
        <a:ext cx="1217027" cy="521583"/>
      </dsp:txXfrm>
    </dsp:sp>
    <dsp:sp modelId="{1F1EBF31-4DA8-43A0-9466-64303CAC626E}">
      <dsp:nvSpPr>
        <dsp:cNvPr id="0" name=""/>
        <dsp:cNvSpPr/>
      </dsp:nvSpPr>
      <dsp:spPr>
        <a:xfrm rot="5400000">
          <a:off x="2138965" y="632444"/>
          <a:ext cx="1130096" cy="2973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BUILD A STRUCTURED </a:t>
          </a:r>
          <a:r>
            <a:rPr lang="en-US" sz="1200" b="1" u="sng" kern="1200" dirty="0" smtClean="0"/>
            <a:t>REFERRAL HARVESTING</a:t>
          </a:r>
          <a:r>
            <a:rPr lang="en-US" sz="1200" b="1" kern="1200" dirty="0" smtClean="0"/>
            <a:t> PLAN (FOLLOW THE 10 STEPS)</a:t>
          </a:r>
          <a:endParaRPr lang="en-US" sz="1200" b="1" kern="1200" dirty="0"/>
        </a:p>
      </dsp:txBody>
      <dsp:txXfrm rot="-5400000">
        <a:off x="1217028" y="1609549"/>
        <a:ext cx="2918805" cy="1019762"/>
      </dsp:txXfrm>
    </dsp:sp>
    <dsp:sp modelId="{4F8BA3D3-11D3-4F86-B448-C30D5DF8D298}">
      <dsp:nvSpPr>
        <dsp:cNvPr id="0" name=""/>
        <dsp:cNvSpPr/>
      </dsp:nvSpPr>
      <dsp:spPr>
        <a:xfrm rot="5400000">
          <a:off x="-260791" y="3368598"/>
          <a:ext cx="1738610" cy="1217027"/>
        </a:xfrm>
        <a:prstGeom prst="chevron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7</a:t>
          </a:r>
          <a:endParaRPr lang="en-US" sz="3400" kern="1200" dirty="0"/>
        </a:p>
      </dsp:txBody>
      <dsp:txXfrm rot="-5400000">
        <a:off x="1" y="3716321"/>
        <a:ext cx="1217027" cy="521583"/>
      </dsp:txXfrm>
    </dsp:sp>
    <dsp:sp modelId="{08A7AE2F-089E-47C1-8042-6459E0889D64}">
      <dsp:nvSpPr>
        <dsp:cNvPr id="0" name=""/>
        <dsp:cNvSpPr/>
      </dsp:nvSpPr>
      <dsp:spPr>
        <a:xfrm rot="5400000">
          <a:off x="2138965" y="2185868"/>
          <a:ext cx="1130096" cy="2973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SHARE YOUR PLANS WITH YOUR </a:t>
          </a:r>
          <a:r>
            <a:rPr lang="en-US" sz="1200" b="1" u="sng" kern="1200" dirty="0" smtClean="0"/>
            <a:t>CARRIER PARTNERS</a:t>
          </a:r>
          <a:r>
            <a:rPr lang="en-US" sz="1200" b="1" kern="1200" dirty="0" smtClean="0"/>
            <a:t> </a:t>
          </a:r>
          <a:endParaRPr lang="en-US" sz="1200" b="1" kern="1200" dirty="0"/>
        </a:p>
      </dsp:txBody>
      <dsp:txXfrm rot="-5400000">
        <a:off x="1217028" y="3162973"/>
        <a:ext cx="2918805" cy="1019762"/>
      </dsp:txXfrm>
    </dsp:sp>
    <dsp:sp modelId="{41CDADFD-9DB0-4517-A731-F03B24BC60A1}">
      <dsp:nvSpPr>
        <dsp:cNvPr id="0" name=""/>
        <dsp:cNvSpPr/>
      </dsp:nvSpPr>
      <dsp:spPr>
        <a:xfrm rot="5400000">
          <a:off x="-260791" y="4922022"/>
          <a:ext cx="1738610" cy="1217027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smtClean="0"/>
            <a:t> </a:t>
          </a:r>
          <a:r>
            <a:rPr lang="en-US" sz="3400" kern="1200" dirty="0" smtClean="0"/>
            <a:t>8</a:t>
          </a:r>
          <a:endParaRPr lang="en-US" sz="3400" kern="1200" dirty="0"/>
        </a:p>
      </dsp:txBody>
      <dsp:txXfrm rot="-5400000">
        <a:off x="1" y="5269745"/>
        <a:ext cx="1217027" cy="521583"/>
      </dsp:txXfrm>
    </dsp:sp>
    <dsp:sp modelId="{71688326-A987-4568-84CB-6DC4FB1A51FF}">
      <dsp:nvSpPr>
        <dsp:cNvPr id="0" name=""/>
        <dsp:cNvSpPr/>
      </dsp:nvSpPr>
      <dsp:spPr>
        <a:xfrm rot="5400000">
          <a:off x="2138965" y="3739292"/>
          <a:ext cx="1130096" cy="29739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KNOW YOUR “STYLE” </a:t>
          </a:r>
          <a:r>
            <a:rPr lang="en-US" sz="1200" b="1" u="sng" kern="1200" dirty="0" smtClean="0"/>
            <a:t>(DISC)</a:t>
          </a:r>
          <a:r>
            <a:rPr lang="en-US" sz="1200" b="1" kern="1200" dirty="0" smtClean="0"/>
            <a:t> TO HELP MANAGE RELATIONSHIPS </a:t>
          </a:r>
          <a:endParaRPr lang="en-US" sz="1200" b="1" kern="1200" dirty="0"/>
        </a:p>
      </dsp:txBody>
      <dsp:txXfrm rot="-5400000">
        <a:off x="1217028" y="4716397"/>
        <a:ext cx="2918805" cy="1019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F4AB-C4AF-4A5A-AA0C-ED3FC9FAC90E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E8F1F-66FF-49D0-BE43-E8BC2FE47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39E77-A3F3-40D4-94E5-17E2C04E5BC9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85CF3-4C65-46A5-AFD0-713703BF1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B09FF-629D-4EFE-A80B-896D693884B3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090CA-E91F-444F-8A85-0F476899E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9D9DA-9E45-49BB-A287-9DFAFD1E3A42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8808C-9F24-4F05-ADF4-89645A279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1C40-A6E7-4887-9665-DDABE1D95991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F4D67-74DD-486F-BD51-C32316CFB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4708A-EE74-4F3C-8308-654A44A33125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8163-8471-40A9-B44A-B881E2978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DA57-654A-4C42-BC4C-C9FA057D57AE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B15B1-16EB-4D98-AB23-46E1AD050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A1393-6500-4079-B022-D8CCD7ECBFFE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FC4EF-07D2-4DC2-B1B2-E1290DFBE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2D264-3CDC-4B56-ACA6-F06C093B7ECA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0EC09-CF15-42A5-ADA4-8C5038FD8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F96F0-59C2-4E1C-B3D2-0D4BD354A5A5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69DC-8628-49F9-AB5A-528A0B0DD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0125-6335-4F9A-8D00-D98C0C5B5796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13990-7011-463E-A614-70A79014E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41FA01-12D5-438A-9115-D4B9381972F0}" type="datetimeFigureOut">
              <a:rPr lang="en-US"/>
              <a:pPr>
                <a:defRPr/>
              </a:pPr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F0F4B3-4254-44FD-BD39-ED515F165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6200000" flipH="1">
            <a:off x="1143000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 8"/>
          <p:cNvGraphicFramePr/>
          <p:nvPr/>
        </p:nvGraphicFramePr>
        <p:xfrm>
          <a:off x="228600" y="228600"/>
          <a:ext cx="41910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4876800" y="228600"/>
          <a:ext cx="41910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81800" y="6477000"/>
            <a:ext cx="13144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09800" y="6470650"/>
            <a:ext cx="13335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147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</dc:creator>
  <cp:lastModifiedBy>Julie Donn</cp:lastModifiedBy>
  <cp:revision>2</cp:revision>
  <dcterms:created xsi:type="dcterms:W3CDTF">2010-02-21T16:43:35Z</dcterms:created>
  <dcterms:modified xsi:type="dcterms:W3CDTF">2016-11-07T19:04:00Z</dcterms:modified>
</cp:coreProperties>
</file>